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handoutMasterIdLst>
    <p:handoutMasterId r:id="rId9"/>
  </p:handoutMasterIdLst>
  <p:sldIdLst>
    <p:sldId id="446" r:id="rId5"/>
    <p:sldId id="449" r:id="rId6"/>
    <p:sldId id="450" r:id="rId7"/>
  </p:sldIdLst>
  <p:sldSz cx="6858000" cy="9144000" type="screen4x3"/>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243"/>
    <a:srgbClr val="10ABBB"/>
    <a:srgbClr val="FF99FF"/>
    <a:srgbClr val="D826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CBBFF-6453-4339-A06E-96F80873BB50}" v="880" dt="2026-01-06T07:49:15.454"/>
    <p1510:client id="{34956EE5-809C-4D9F-A80B-601C1CFC16DE}" v="46" dt="2026-01-05T10:16:16.808"/>
    <p1510:client id="{6239507F-296D-4245-8F08-88396664B293}" v="69" dt="2026-01-05T11:34:21.160"/>
    <p1510:client id="{E9CFE1A6-C1F1-4C45-B7BE-00AB3AC6CF73}" v="148" dt="2026-01-05T09:13:20.663"/>
  </p1510:revLst>
</p1510:revInfo>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69012ECD-51FC-41F1-AA8D-1B2483CD663E}" styleName="">
    <a:wholeTbl>
      <a:tcTxStyle>
        <a:font>
          <a:latin typeface="+mn-lt"/>
          <a:ea typeface="+mn-ea"/>
          <a:cs typeface="+mn-cs"/>
        </a:font>
        <a:srgbClr val="000000"/>
      </a:tcTxStyle>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op>
            <a:ln w="3172" cap="flat" cmpd="sng" algn="ctr">
              <a:solidFill>
                <a:srgbClr val="4472C4"/>
              </a:solidFill>
              <a:prstDash val="solid"/>
              <a:round/>
              <a:headEnd type="none" w="med" len="med"/>
              <a:tailEnd type="none" w="med" len="med"/>
            </a:ln>
          </a:top>
          <a:bottom>
            <a:ln w="3172" cap="flat" cmpd="sng" algn="ctr">
              <a:solidFill>
                <a:srgbClr val="4472C4"/>
              </a:solidFill>
              <a:prstDash val="solid"/>
              <a:round/>
              <a:headEnd type="none" w="med" len="med"/>
              <a:tailEnd type="none" w="med" len="med"/>
            </a:ln>
          </a:bottom>
        </a:tcBdr>
      </a:tcStyle>
    </a:wholeTbl>
    <a:band1H>
      <a:tcStyle>
        <a:tcBdr>
          <a:top>
            <a:ln w="3172" cap="flat" cmpd="sng" algn="ctr">
              <a:solidFill>
                <a:srgbClr val="4472C4"/>
              </a:solidFill>
              <a:prstDash val="solid"/>
              <a:round/>
              <a:headEnd type="none" w="med" len="med"/>
              <a:tailEnd type="none" w="med" len="med"/>
            </a:ln>
          </a:top>
          <a:bottom>
            <a:ln w="3172" cap="flat" cmpd="sng" algn="ctr">
              <a:solidFill>
                <a:srgbClr val="4472C4"/>
              </a:solidFill>
              <a:prstDash val="solid"/>
              <a:round/>
              <a:headEnd type="none" w="med" len="med"/>
              <a:tailEnd type="none" w="med" len="med"/>
            </a:ln>
          </a:bottom>
        </a:tcBdr>
      </a:tcStyle>
    </a:band1H>
    <a:band1V>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cBdr>
      </a:tcStyle>
    </a:band1V>
    <a:band2V>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cBdr>
      </a:tcStyle>
    </a:band2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4472C4"/>
              </a:solidFill>
              <a:prstDash val="solid"/>
              <a:round/>
              <a:headEnd type="none" w="med" len="med"/>
              <a:tailEnd type="none" w="med" len="med"/>
            </a:ln>
          </a:top>
        </a:tcBdr>
      </a:tcStyle>
    </a:lastRow>
    <a:firstRow>
      <a:tcTxStyle b="on">
        <a:font>
          <a:latin typeface="+mn-lt"/>
          <a:ea typeface="+mn-ea"/>
          <a:cs typeface="+mn-cs"/>
        </a:font>
        <a:srgbClr val="FFFFFF"/>
      </a:tcTxStyle>
      <a:tcStyle>
        <a:tcBdr/>
        <a:fill>
          <a:solidFill>
            <a:srgbClr val="4472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ique Souyet" userId="9f8cbbab-b3ce-4990-b463-61d3047493bf" providerId="ADAL" clId="{33B74F06-95CF-46BA-B88D-F2349B00CCA6}"/>
    <pc:docChg chg="undo redo custSel modSld">
      <pc:chgData name="Dominique Souyet" userId="9f8cbbab-b3ce-4990-b463-61d3047493bf" providerId="ADAL" clId="{33B74F06-95CF-46BA-B88D-F2349B00CCA6}" dt="2026-01-06T07:49:15.458" v="4927" actId="20577"/>
      <pc:docMkLst>
        <pc:docMk/>
      </pc:docMkLst>
      <pc:sldChg chg="addSp delSp modSp mod">
        <pc:chgData name="Dominique Souyet" userId="9f8cbbab-b3ce-4990-b463-61d3047493bf" providerId="ADAL" clId="{33B74F06-95CF-46BA-B88D-F2349B00CCA6}" dt="2026-01-06T07:49:15.458" v="4927" actId="20577"/>
        <pc:sldMkLst>
          <pc:docMk/>
          <pc:sldMk cId="3136819446" sldId="446"/>
        </pc:sldMkLst>
        <pc:spChg chg="mod">
          <ac:chgData name="Dominique Souyet" userId="9f8cbbab-b3ce-4990-b463-61d3047493bf" providerId="ADAL" clId="{33B74F06-95CF-46BA-B88D-F2349B00CCA6}" dt="2026-01-05T15:10:08.790" v="4091" actId="20577"/>
          <ac:spMkLst>
            <pc:docMk/>
            <pc:sldMk cId="3136819446" sldId="446"/>
            <ac:spMk id="3" creationId="{772AB1E3-070F-458E-A871-E5A693AF5C2E}"/>
          </ac:spMkLst>
        </pc:spChg>
        <pc:spChg chg="mod">
          <ac:chgData name="Dominique Souyet" userId="9f8cbbab-b3ce-4990-b463-61d3047493bf" providerId="ADAL" clId="{33B74F06-95CF-46BA-B88D-F2349B00CCA6}" dt="2026-01-05T15:23:42.921" v="4694" actId="20577"/>
          <ac:spMkLst>
            <pc:docMk/>
            <pc:sldMk cId="3136819446" sldId="446"/>
            <ac:spMk id="4" creationId="{36A83D8C-C6FB-4BFD-BE16-BEF4618DFCB3}"/>
          </ac:spMkLst>
        </pc:spChg>
        <pc:spChg chg="mod">
          <ac:chgData name="Dominique Souyet" userId="9f8cbbab-b3ce-4990-b463-61d3047493bf" providerId="ADAL" clId="{33B74F06-95CF-46BA-B88D-F2349B00CCA6}" dt="2026-01-06T07:49:15.458" v="4927" actId="20577"/>
          <ac:spMkLst>
            <pc:docMk/>
            <pc:sldMk cId="3136819446" sldId="446"/>
            <ac:spMk id="5" creationId="{53567638-15D0-8241-C2BB-2E4CAA07E949}"/>
          </ac:spMkLst>
        </pc:spChg>
        <pc:spChg chg="mod">
          <ac:chgData name="Dominique Souyet" userId="9f8cbbab-b3ce-4990-b463-61d3047493bf" providerId="ADAL" clId="{33B74F06-95CF-46BA-B88D-F2349B00CCA6}" dt="2026-01-05T15:10:49.052" v="4129" actId="1076"/>
          <ac:spMkLst>
            <pc:docMk/>
            <pc:sldMk cId="3136819446" sldId="446"/>
            <ac:spMk id="7" creationId="{45AAF6CD-3C01-4AF5-ADDA-5280287C20D2}"/>
          </ac:spMkLst>
        </pc:spChg>
        <pc:spChg chg="del mod">
          <ac:chgData name="Dominique Souyet" userId="9f8cbbab-b3ce-4990-b463-61d3047493bf" providerId="ADAL" clId="{33B74F06-95CF-46BA-B88D-F2349B00CCA6}" dt="2026-01-05T11:34:18.447" v="4054" actId="478"/>
          <ac:spMkLst>
            <pc:docMk/>
            <pc:sldMk cId="3136819446" sldId="446"/>
            <ac:spMk id="9" creationId="{809C0C72-04CC-223E-00CD-CD098BF643A9}"/>
          </ac:spMkLst>
        </pc:spChg>
        <pc:spChg chg="mod">
          <ac:chgData name="Dominique Souyet" userId="9f8cbbab-b3ce-4990-b463-61d3047493bf" providerId="ADAL" clId="{33B74F06-95CF-46BA-B88D-F2349B00CCA6}" dt="2026-01-05T15:16:01.210" v="4347" actId="20577"/>
          <ac:spMkLst>
            <pc:docMk/>
            <pc:sldMk cId="3136819446" sldId="446"/>
            <ac:spMk id="11" creationId="{8519F5AB-0095-484B-AEBA-FF4B82DDB990}"/>
          </ac:spMkLst>
        </pc:spChg>
        <pc:spChg chg="mod">
          <ac:chgData name="Dominique Souyet" userId="9f8cbbab-b3ce-4990-b463-61d3047493bf" providerId="ADAL" clId="{33B74F06-95CF-46BA-B88D-F2349B00CCA6}" dt="2026-01-05T11:10:59.898" v="3678" actId="1076"/>
          <ac:spMkLst>
            <pc:docMk/>
            <pc:sldMk cId="3136819446" sldId="446"/>
            <ac:spMk id="12" creationId="{BB850AB4-4175-1422-E2E2-79486A3048B5}"/>
          </ac:spMkLst>
        </pc:spChg>
        <pc:picChg chg="add del mod ord">
          <ac:chgData name="Dominique Souyet" userId="9f8cbbab-b3ce-4990-b463-61d3047493bf" providerId="ADAL" clId="{33B74F06-95CF-46BA-B88D-F2349B00CCA6}" dt="2026-01-05T09:16:51.520" v="1830" actId="478"/>
          <ac:picMkLst>
            <pc:docMk/>
            <pc:sldMk cId="3136819446" sldId="446"/>
            <ac:picMk id="8" creationId="{52CC044F-B48F-74F1-3DAB-13E5889DDB7F}"/>
          </ac:picMkLst>
        </pc:picChg>
        <pc:picChg chg="add del mod ord">
          <ac:chgData name="Dominique Souyet" userId="9f8cbbab-b3ce-4990-b463-61d3047493bf" providerId="ADAL" clId="{33B74F06-95CF-46BA-B88D-F2349B00CCA6}" dt="2026-01-05T15:09:26.439" v="4062" actId="478"/>
          <ac:picMkLst>
            <pc:docMk/>
            <pc:sldMk cId="3136819446" sldId="446"/>
            <ac:picMk id="8" creationId="{9C2B8367-31DC-24D8-9A7D-13B87496D29F}"/>
          </ac:picMkLst>
        </pc:picChg>
        <pc:picChg chg="add mod ord">
          <ac:chgData name="Dominique Souyet" userId="9f8cbbab-b3ce-4990-b463-61d3047493bf" providerId="ADAL" clId="{33B74F06-95CF-46BA-B88D-F2349B00CCA6}" dt="2026-01-05T15:09:52.176" v="4071" actId="14100"/>
          <ac:picMkLst>
            <pc:docMk/>
            <pc:sldMk cId="3136819446" sldId="446"/>
            <ac:picMk id="9" creationId="{21E666F9-5487-652F-A08E-2F4E9674CC55}"/>
          </ac:picMkLst>
        </pc:picChg>
        <pc:picChg chg="add del mod ord">
          <ac:chgData name="Dominique Souyet" userId="9f8cbbab-b3ce-4990-b463-61d3047493bf" providerId="ADAL" clId="{33B74F06-95CF-46BA-B88D-F2349B00CCA6}" dt="2026-01-05T11:34:18.447" v="4054" actId="478"/>
          <ac:picMkLst>
            <pc:docMk/>
            <pc:sldMk cId="3136819446" sldId="446"/>
            <ac:picMk id="14" creationId="{FA101139-CD0E-2883-511B-75D860C58D4B}"/>
          </ac:picMkLst>
        </pc:picChg>
        <pc:picChg chg="del">
          <ac:chgData name="Dominique Souyet" userId="9f8cbbab-b3ce-4990-b463-61d3047493bf" providerId="ADAL" clId="{33B74F06-95CF-46BA-B88D-F2349B00CCA6}" dt="2026-01-05T08:17:42.376" v="76" actId="478"/>
          <ac:picMkLst>
            <pc:docMk/>
            <pc:sldMk cId="3136819446" sldId="446"/>
            <ac:picMk id="1028" creationId="{4D4C7D6A-A8E4-4D7D-96EC-DD55D6977562}"/>
          </ac:picMkLst>
        </pc:picChg>
      </pc:sldChg>
      <pc:sldChg chg="modSp mod">
        <pc:chgData name="Dominique Souyet" userId="9f8cbbab-b3ce-4990-b463-61d3047493bf" providerId="ADAL" clId="{33B74F06-95CF-46BA-B88D-F2349B00CCA6}" dt="2026-01-05T15:25:17.142" v="4724" actId="20577"/>
        <pc:sldMkLst>
          <pc:docMk/>
          <pc:sldMk cId="2031177517" sldId="449"/>
        </pc:sldMkLst>
        <pc:spChg chg="mod">
          <ac:chgData name="Dominique Souyet" userId="9f8cbbab-b3ce-4990-b463-61d3047493bf" providerId="ADAL" clId="{33B74F06-95CF-46BA-B88D-F2349B00CCA6}" dt="2026-01-05T09:38:25.443" v="2801" actId="14100"/>
          <ac:spMkLst>
            <pc:docMk/>
            <pc:sldMk cId="2031177517" sldId="449"/>
            <ac:spMk id="3" creationId="{5C98A43A-EBBE-2CFE-9BC9-1F0CAFA6E2CA}"/>
          </ac:spMkLst>
        </pc:spChg>
        <pc:spChg chg="mod">
          <ac:chgData name="Dominique Souyet" userId="9f8cbbab-b3ce-4990-b463-61d3047493bf" providerId="ADAL" clId="{33B74F06-95CF-46BA-B88D-F2349B00CCA6}" dt="2025-12-24T08:22:12.637" v="3" actId="1076"/>
          <ac:spMkLst>
            <pc:docMk/>
            <pc:sldMk cId="2031177517" sldId="449"/>
            <ac:spMk id="5" creationId="{3F7F8D37-7730-12EB-2AE2-72B4344FFC1C}"/>
          </ac:spMkLst>
        </pc:spChg>
        <pc:spChg chg="mod">
          <ac:chgData name="Dominique Souyet" userId="9f8cbbab-b3ce-4990-b463-61d3047493bf" providerId="ADAL" clId="{33B74F06-95CF-46BA-B88D-F2349B00CCA6}" dt="2026-01-05T15:25:17.142" v="4724" actId="20577"/>
          <ac:spMkLst>
            <pc:docMk/>
            <pc:sldMk cId="2031177517" sldId="449"/>
            <ac:spMk id="18" creationId="{656DA23C-F283-DC93-1E47-AB79F6E73319}"/>
          </ac:spMkLst>
        </pc:spChg>
        <pc:spChg chg="mod">
          <ac:chgData name="Dominique Souyet" userId="9f8cbbab-b3ce-4990-b463-61d3047493bf" providerId="ADAL" clId="{33B74F06-95CF-46BA-B88D-F2349B00CCA6}" dt="2026-01-05T11:20:16.991" v="3769" actId="1076"/>
          <ac:spMkLst>
            <pc:docMk/>
            <pc:sldMk cId="2031177517" sldId="449"/>
            <ac:spMk id="19" creationId="{06A2AC54-1A06-36D4-7AEA-86FEC517AC54}"/>
          </ac:spMkLst>
        </pc:spChg>
      </pc:sldChg>
      <pc:sldChg chg="modSp mod">
        <pc:chgData name="Dominique Souyet" userId="9f8cbbab-b3ce-4990-b463-61d3047493bf" providerId="ADAL" clId="{33B74F06-95CF-46BA-B88D-F2349B00CCA6}" dt="2026-01-05T15:32:20.639" v="4926" actId="20577"/>
        <pc:sldMkLst>
          <pc:docMk/>
          <pc:sldMk cId="1861216494" sldId="450"/>
        </pc:sldMkLst>
        <pc:spChg chg="mod">
          <ac:chgData name="Dominique Souyet" userId="9f8cbbab-b3ce-4990-b463-61d3047493bf" providerId="ADAL" clId="{33B74F06-95CF-46BA-B88D-F2349B00CCA6}" dt="2026-01-05T08:44:20.316" v="1290" actId="20577"/>
          <ac:spMkLst>
            <pc:docMk/>
            <pc:sldMk cId="1861216494" sldId="450"/>
            <ac:spMk id="3" creationId="{5C98A43A-EBBE-2CFE-9BC9-1F0CAFA6E2CA}"/>
          </ac:spMkLst>
        </pc:spChg>
        <pc:spChg chg="mod">
          <ac:chgData name="Dominique Souyet" userId="9f8cbbab-b3ce-4990-b463-61d3047493bf" providerId="ADAL" clId="{33B74F06-95CF-46BA-B88D-F2349B00CCA6}" dt="2026-01-05T15:32:20.639" v="4926" actId="20577"/>
          <ac:spMkLst>
            <pc:docMk/>
            <pc:sldMk cId="1861216494" sldId="450"/>
            <ac:spMk id="4" creationId="{1DF85FDB-E8A7-26DA-4B47-C3B88FC2D5B5}"/>
          </ac:spMkLst>
        </pc:spChg>
        <pc:spChg chg="mod">
          <ac:chgData name="Dominique Souyet" userId="9f8cbbab-b3ce-4990-b463-61d3047493bf" providerId="ADAL" clId="{33B74F06-95CF-46BA-B88D-F2349B00CCA6}" dt="2026-01-05T15:30:05.204" v="4800" actId="5793"/>
          <ac:spMkLst>
            <pc:docMk/>
            <pc:sldMk cId="1861216494" sldId="450"/>
            <ac:spMk id="7" creationId="{8043092A-1872-467B-7073-9215E5450C6E}"/>
          </ac:spMkLst>
        </pc:spChg>
        <pc:spChg chg="mod">
          <ac:chgData name="Dominique Souyet" userId="9f8cbbab-b3ce-4990-b463-61d3047493bf" providerId="ADAL" clId="{33B74F06-95CF-46BA-B88D-F2349B00CCA6}" dt="2026-01-05T15:25:48.282" v="4727" actId="255"/>
          <ac:spMkLst>
            <pc:docMk/>
            <pc:sldMk cId="1861216494" sldId="450"/>
            <ac:spMk id="11" creationId="{7E015B59-6F0C-0FDB-E9EB-8547B198AC2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50C9F20-F5AC-4AA7-8B09-40F52D706260}"/>
              </a:ext>
            </a:extLst>
          </p:cNvPr>
          <p:cNvSpPr txBox="1">
            <a:spLocks noGrp="1"/>
          </p:cNvSpPr>
          <p:nvPr>
            <p:ph type="hdr" sz="quarter"/>
          </p:nvPr>
        </p:nvSpPr>
        <p:spPr>
          <a:xfrm>
            <a:off x="0" y="0"/>
            <a:ext cx="2946343" cy="498219"/>
          </a:xfrm>
          <a:prstGeom prst="rect">
            <a:avLst/>
          </a:prstGeom>
          <a:noFill/>
          <a:ln>
            <a:noFill/>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000000"/>
              </a:solidFill>
              <a:uFillTx/>
              <a:latin typeface="Calibri"/>
            </a:endParaRPr>
          </a:p>
        </p:txBody>
      </p:sp>
      <p:sp>
        <p:nvSpPr>
          <p:cNvPr id="3" name="Espace réservé de la date 2">
            <a:extLst>
              <a:ext uri="{FF2B5EF4-FFF2-40B4-BE49-F238E27FC236}">
                <a16:creationId xmlns:a16="http://schemas.microsoft.com/office/drawing/2014/main" id="{84979722-E6DC-4482-A85E-57066EECB480}"/>
              </a:ext>
            </a:extLst>
          </p:cNvPr>
          <p:cNvSpPr txBox="1">
            <a:spLocks noGrp="1"/>
          </p:cNvSpPr>
          <p:nvPr>
            <p:ph type="dt" sz="quarter" idx="1"/>
          </p:nvPr>
        </p:nvSpPr>
        <p:spPr>
          <a:xfrm>
            <a:off x="3851333" y="0"/>
            <a:ext cx="2946343" cy="498219"/>
          </a:xfrm>
          <a:prstGeom prst="rect">
            <a:avLst/>
          </a:prstGeom>
          <a:noFill/>
          <a:ln>
            <a:noFill/>
          </a:ln>
        </p:spPr>
        <p:txBody>
          <a:bodyPr vert="horz" wrap="square" lIns="91440" tIns="45720" rIns="91440" bIns="45720" anchor="t"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E27D528-F551-45B2-B92C-0FA004F6D87E}" type="datetime1">
              <a:rPr lang="fr-FR" sz="1200" b="0" i="0" u="none" strike="noStrike" kern="1200" cap="none" spc="0" baseline="0">
                <a:solidFill>
                  <a:srgbClr val="000000"/>
                </a:solidFill>
                <a:uFillTx/>
                <a:latin typeface="Calibri"/>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05/01/2026</a:t>
            </a:fld>
            <a:endParaRPr lang="fr-FR" sz="1200" b="0" i="0" u="none" strike="noStrike" kern="1200" cap="none" spc="0" baseline="0">
              <a:solidFill>
                <a:srgbClr val="000000"/>
              </a:solidFill>
              <a:uFillTx/>
              <a:latin typeface="Calibri"/>
            </a:endParaRPr>
          </a:p>
        </p:txBody>
      </p:sp>
      <p:sp>
        <p:nvSpPr>
          <p:cNvPr id="4" name="Espace réservé du pied de page 3">
            <a:extLst>
              <a:ext uri="{FF2B5EF4-FFF2-40B4-BE49-F238E27FC236}">
                <a16:creationId xmlns:a16="http://schemas.microsoft.com/office/drawing/2014/main" id="{4954365C-F581-455D-8290-AFEE520AB4B3}"/>
              </a:ext>
            </a:extLst>
          </p:cNvPr>
          <p:cNvSpPr txBox="1">
            <a:spLocks noGrp="1"/>
          </p:cNvSpPr>
          <p:nvPr>
            <p:ph type="ftr" sz="quarter" idx="2"/>
          </p:nvPr>
        </p:nvSpPr>
        <p:spPr>
          <a:xfrm>
            <a:off x="0" y="9431597"/>
            <a:ext cx="2946343" cy="498219"/>
          </a:xfrm>
          <a:prstGeom prst="rect">
            <a:avLst/>
          </a:prstGeom>
          <a:noFill/>
          <a:ln>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000000"/>
              </a:solidFill>
              <a:uFillTx/>
              <a:latin typeface="Calibri"/>
            </a:endParaRPr>
          </a:p>
        </p:txBody>
      </p:sp>
      <p:sp>
        <p:nvSpPr>
          <p:cNvPr id="5" name="Espace réservé du numéro de diapositive 4">
            <a:extLst>
              <a:ext uri="{FF2B5EF4-FFF2-40B4-BE49-F238E27FC236}">
                <a16:creationId xmlns:a16="http://schemas.microsoft.com/office/drawing/2014/main" id="{0A256690-E7FD-4F17-A337-CF84617794D2}"/>
              </a:ext>
            </a:extLst>
          </p:cNvPr>
          <p:cNvSpPr txBox="1">
            <a:spLocks noGrp="1"/>
          </p:cNvSpPr>
          <p:nvPr>
            <p:ph type="sldNum" sz="quarter" idx="3"/>
          </p:nvPr>
        </p:nvSpPr>
        <p:spPr>
          <a:xfrm>
            <a:off x="3851333" y="9431597"/>
            <a:ext cx="2946343" cy="498219"/>
          </a:xfrm>
          <a:prstGeom prst="rect">
            <a:avLst/>
          </a:prstGeom>
          <a:noFill/>
          <a:ln>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163975D-9895-49A6-8CDC-0652C37A5191}" type="slidenum">
              <a:t>‹#›</a:t>
            </a:fld>
            <a:endParaRPr lang="fr-FR"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751230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55114D7-2363-4904-B195-3926E39F4B49}"/>
              </a:ext>
            </a:extLst>
          </p:cNvPr>
          <p:cNvSpPr txBox="1">
            <a:spLocks noGrp="1"/>
          </p:cNvSpPr>
          <p:nvPr>
            <p:ph type="hdr" sz="quarter"/>
          </p:nvPr>
        </p:nvSpPr>
        <p:spPr>
          <a:xfrm>
            <a:off x="0" y="0"/>
            <a:ext cx="2946343" cy="498219"/>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endParaRPr lang="fr-FR"/>
          </a:p>
        </p:txBody>
      </p:sp>
      <p:sp>
        <p:nvSpPr>
          <p:cNvPr id="3" name="Espace réservé de la date 2">
            <a:extLst>
              <a:ext uri="{FF2B5EF4-FFF2-40B4-BE49-F238E27FC236}">
                <a16:creationId xmlns:a16="http://schemas.microsoft.com/office/drawing/2014/main" id="{117F320E-208E-4243-9D8C-7ADBB35A1258}"/>
              </a:ext>
            </a:extLst>
          </p:cNvPr>
          <p:cNvSpPr txBox="1">
            <a:spLocks noGrp="1"/>
          </p:cNvSpPr>
          <p:nvPr>
            <p:ph type="dt" idx="1"/>
          </p:nvPr>
        </p:nvSpPr>
        <p:spPr>
          <a:xfrm>
            <a:off x="3851333" y="0"/>
            <a:ext cx="2946343" cy="498219"/>
          </a:xfrm>
          <a:prstGeom prst="rect">
            <a:avLst/>
          </a:prstGeom>
          <a:noFill/>
          <a:ln>
            <a:noFill/>
          </a:ln>
        </p:spPr>
        <p:txBody>
          <a:bodyPr vert="horz" wrap="square" lIns="91440" tIns="45720" rIns="91440" bIns="45720" anchor="t" anchorCtr="0" compatLnSpc="1">
            <a:noAutofit/>
          </a:bodyPr>
          <a:lstStyle>
            <a:lvl1pPr marL="0" marR="0" lvl="0" indent="0" algn="r"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fld id="{7192AB87-BBD9-4419-A041-6346D8CA4D7D}" type="datetime1">
              <a:rPr lang="fr-FR"/>
              <a:pPr lvl="0"/>
              <a:t>05/01/2026</a:t>
            </a:fld>
            <a:endParaRPr lang="fr-FR"/>
          </a:p>
        </p:txBody>
      </p:sp>
      <p:sp>
        <p:nvSpPr>
          <p:cNvPr id="4" name="Espace réservé de l’image des diapositives 3">
            <a:extLst>
              <a:ext uri="{FF2B5EF4-FFF2-40B4-BE49-F238E27FC236}">
                <a16:creationId xmlns:a16="http://schemas.microsoft.com/office/drawing/2014/main" id="{EDF3C758-B422-404A-824E-01EAAA7225FA}"/>
              </a:ext>
            </a:extLst>
          </p:cNvPr>
          <p:cNvSpPr>
            <a:spLocks noGrp="1" noRot="1" noChangeAspect="1"/>
          </p:cNvSpPr>
          <p:nvPr>
            <p:ph type="sldImg" idx="2"/>
          </p:nvPr>
        </p:nvSpPr>
        <p:spPr>
          <a:xfrm>
            <a:off x="2143125" y="1241425"/>
            <a:ext cx="2513013" cy="3351213"/>
          </a:xfrm>
          <a:prstGeom prst="rect">
            <a:avLst/>
          </a:prstGeom>
          <a:noFill/>
          <a:ln w="12701">
            <a:solidFill>
              <a:srgbClr val="000000"/>
            </a:solidFill>
            <a:prstDash val="solid"/>
          </a:ln>
        </p:spPr>
      </p:sp>
      <p:sp>
        <p:nvSpPr>
          <p:cNvPr id="5" name="Espace réservé des commentaires 4">
            <a:extLst>
              <a:ext uri="{FF2B5EF4-FFF2-40B4-BE49-F238E27FC236}">
                <a16:creationId xmlns:a16="http://schemas.microsoft.com/office/drawing/2014/main" id="{7435DEEF-ACF4-440C-A323-C625C8239652}"/>
              </a:ext>
            </a:extLst>
          </p:cNvPr>
          <p:cNvSpPr txBox="1">
            <a:spLocks noGrp="1"/>
          </p:cNvSpPr>
          <p:nvPr>
            <p:ph type="body" sz="quarter" idx="3"/>
          </p:nvPr>
        </p:nvSpPr>
        <p:spPr>
          <a:xfrm>
            <a:off x="679929" y="4778718"/>
            <a:ext cx="5439408" cy="3909864"/>
          </a:xfrm>
          <a:prstGeom prst="rect">
            <a:avLst/>
          </a:prstGeom>
          <a:noFill/>
          <a:ln>
            <a:noFill/>
          </a:ln>
        </p:spPr>
        <p:txBody>
          <a:bodyPr vert="horz" wrap="square" lIns="91440" tIns="45720" rIns="91440" bIns="45720" anchor="t" anchorCtr="0" compatLnSpc="1">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a:extLst>
              <a:ext uri="{FF2B5EF4-FFF2-40B4-BE49-F238E27FC236}">
                <a16:creationId xmlns:a16="http://schemas.microsoft.com/office/drawing/2014/main" id="{45097E4C-1832-44C3-8E64-12E67199D7B2}"/>
              </a:ext>
            </a:extLst>
          </p:cNvPr>
          <p:cNvSpPr txBox="1">
            <a:spLocks noGrp="1"/>
          </p:cNvSpPr>
          <p:nvPr>
            <p:ph type="ftr" sz="quarter" idx="4"/>
          </p:nvPr>
        </p:nvSpPr>
        <p:spPr>
          <a:xfrm>
            <a:off x="0" y="9431597"/>
            <a:ext cx="2946343" cy="498219"/>
          </a:xfrm>
          <a:prstGeom prst="rect">
            <a:avLst/>
          </a:prstGeom>
          <a:noFill/>
          <a:ln>
            <a:noFill/>
          </a:ln>
        </p:spPr>
        <p:txBody>
          <a:bodyPr vert="horz" wrap="square" lIns="91440" tIns="45720" rIns="91440" bIns="45720" anchor="b" anchorCtr="0" compatLnSpc="1">
            <a:noAutofit/>
          </a:bodyPr>
          <a:lstStyle>
            <a:lvl1pPr marL="0" marR="0" lvl="0" indent="0" algn="l"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endParaRPr lang="fr-FR"/>
          </a:p>
        </p:txBody>
      </p:sp>
      <p:sp>
        <p:nvSpPr>
          <p:cNvPr id="7" name="Espace réservé du numéro de diapositive 6">
            <a:extLst>
              <a:ext uri="{FF2B5EF4-FFF2-40B4-BE49-F238E27FC236}">
                <a16:creationId xmlns:a16="http://schemas.microsoft.com/office/drawing/2014/main" id="{BB81C818-6B6F-4A44-9507-8169B46DFADB}"/>
              </a:ext>
            </a:extLst>
          </p:cNvPr>
          <p:cNvSpPr txBox="1">
            <a:spLocks noGrp="1"/>
          </p:cNvSpPr>
          <p:nvPr>
            <p:ph type="sldNum" sz="quarter" idx="5"/>
          </p:nvPr>
        </p:nvSpPr>
        <p:spPr>
          <a:xfrm>
            <a:off x="3851333" y="9431597"/>
            <a:ext cx="2946343" cy="498219"/>
          </a:xfrm>
          <a:prstGeom prst="rect">
            <a:avLst/>
          </a:prstGeom>
          <a:noFill/>
          <a:ln>
            <a:noFill/>
          </a:ln>
        </p:spPr>
        <p:txBody>
          <a:bodyPr vert="horz" wrap="square" lIns="91440" tIns="45720" rIns="91440" bIns="45720" anchor="b" anchorCtr="0" compatLnSpc="1">
            <a:noAutofit/>
          </a:bodyPr>
          <a:lstStyle>
            <a:lvl1pPr marL="0" marR="0" lvl="0" indent="0" algn="r"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fld id="{37D4DBBF-C02B-42A2-A041-5692A219A671}" type="slidenum">
              <a:t>‹#›</a:t>
            </a:fld>
            <a:endParaRPr lang="fr-FR"/>
          </a:p>
        </p:txBody>
      </p:sp>
    </p:spTree>
    <p:extLst>
      <p:ext uri="{BB962C8B-B14F-4D97-AF65-F5344CB8AC3E}">
        <p14:creationId xmlns:p14="http://schemas.microsoft.com/office/powerpoint/2010/main" val="1653662594"/>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32118C8-1D74-49D3-9120-6E736246A1AC}"/>
              </a:ext>
            </a:extLst>
          </p:cNvPr>
          <p:cNvSpPr>
            <a:spLocks noGrp="1" noRot="1" noChangeAspect="1"/>
          </p:cNvSpPr>
          <p:nvPr>
            <p:ph type="sldImg"/>
          </p:nvPr>
        </p:nvSpPr>
        <p:spPr>
          <a:xfrm>
            <a:off x="2143125" y="1241425"/>
            <a:ext cx="2513013" cy="3351213"/>
          </a:xfrm>
        </p:spPr>
      </p:sp>
      <p:sp>
        <p:nvSpPr>
          <p:cNvPr id="3" name="Espace réservé des notes 2">
            <a:extLst>
              <a:ext uri="{FF2B5EF4-FFF2-40B4-BE49-F238E27FC236}">
                <a16:creationId xmlns:a16="http://schemas.microsoft.com/office/drawing/2014/main" id="{F26C4C18-1285-410D-9409-8B0DEB22782C}"/>
              </a:ext>
            </a:extLst>
          </p:cNvPr>
          <p:cNvSpPr txBox="1">
            <a:spLocks noGrp="1"/>
          </p:cNvSpPr>
          <p:nvPr>
            <p:ph type="body" sz="quarter" idx="1"/>
          </p:nvPr>
        </p:nvSpPr>
        <p:spPr/>
        <p:txBody>
          <a:bodyPr/>
          <a:lstStyle/>
          <a:p>
            <a:endParaRPr lang="fr-FR"/>
          </a:p>
        </p:txBody>
      </p:sp>
      <p:sp>
        <p:nvSpPr>
          <p:cNvPr id="4" name="Espace réservé du pied de page 3">
            <a:extLst>
              <a:ext uri="{FF2B5EF4-FFF2-40B4-BE49-F238E27FC236}">
                <a16:creationId xmlns:a16="http://schemas.microsoft.com/office/drawing/2014/main" id="{EEFBB9AF-4692-40DD-ADF0-36A170E5FDA0}"/>
              </a:ext>
            </a:extLst>
          </p:cNvPr>
          <p:cNvSpPr txBox="1"/>
          <p:nvPr/>
        </p:nvSpPr>
        <p:spPr>
          <a:xfrm>
            <a:off x="0"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+33 4 13 25 92 13 - www.aecd.fr</a:t>
            </a:r>
          </a:p>
        </p:txBody>
      </p:sp>
      <p:sp>
        <p:nvSpPr>
          <p:cNvPr id="5" name="Espace réservé du numéro de diapositive 4">
            <a:extLst>
              <a:ext uri="{FF2B5EF4-FFF2-40B4-BE49-F238E27FC236}">
                <a16:creationId xmlns:a16="http://schemas.microsoft.com/office/drawing/2014/main" id="{8624F3A2-F8F6-4AA7-B49E-F6661E8EFE46}"/>
              </a:ext>
            </a:extLst>
          </p:cNvPr>
          <p:cNvSpPr txBox="1"/>
          <p:nvPr/>
        </p:nvSpPr>
        <p:spPr>
          <a:xfrm>
            <a:off x="3851333"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F212DD6-ED39-4315-AA3E-242BA0880CF6}" type="slidenum">
              <a:t>2</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93184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32118C8-1D74-49D3-9120-6E736246A1AC}"/>
              </a:ext>
            </a:extLst>
          </p:cNvPr>
          <p:cNvSpPr>
            <a:spLocks noGrp="1" noRot="1" noChangeAspect="1"/>
          </p:cNvSpPr>
          <p:nvPr>
            <p:ph type="sldImg"/>
          </p:nvPr>
        </p:nvSpPr>
        <p:spPr>
          <a:xfrm>
            <a:off x="2143125" y="1241425"/>
            <a:ext cx="2513013" cy="3351213"/>
          </a:xfrm>
        </p:spPr>
      </p:sp>
      <p:sp>
        <p:nvSpPr>
          <p:cNvPr id="3" name="Espace réservé des notes 2">
            <a:extLst>
              <a:ext uri="{FF2B5EF4-FFF2-40B4-BE49-F238E27FC236}">
                <a16:creationId xmlns:a16="http://schemas.microsoft.com/office/drawing/2014/main" id="{F26C4C18-1285-410D-9409-8B0DEB22782C}"/>
              </a:ext>
            </a:extLst>
          </p:cNvPr>
          <p:cNvSpPr txBox="1">
            <a:spLocks noGrp="1"/>
          </p:cNvSpPr>
          <p:nvPr>
            <p:ph type="body" sz="quarter" idx="1"/>
          </p:nvPr>
        </p:nvSpPr>
        <p:spPr/>
        <p:txBody>
          <a:bodyPr/>
          <a:lstStyle/>
          <a:p>
            <a:endParaRPr lang="fr-FR"/>
          </a:p>
        </p:txBody>
      </p:sp>
      <p:sp>
        <p:nvSpPr>
          <p:cNvPr id="4" name="Espace réservé du pied de page 3">
            <a:extLst>
              <a:ext uri="{FF2B5EF4-FFF2-40B4-BE49-F238E27FC236}">
                <a16:creationId xmlns:a16="http://schemas.microsoft.com/office/drawing/2014/main" id="{EEFBB9AF-4692-40DD-ADF0-36A170E5FDA0}"/>
              </a:ext>
            </a:extLst>
          </p:cNvPr>
          <p:cNvSpPr txBox="1"/>
          <p:nvPr/>
        </p:nvSpPr>
        <p:spPr>
          <a:xfrm>
            <a:off x="0"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+33 4 13 25 92 13 - www.aecd.fr</a:t>
            </a:r>
          </a:p>
        </p:txBody>
      </p:sp>
      <p:sp>
        <p:nvSpPr>
          <p:cNvPr id="5" name="Espace réservé du numéro de diapositive 4">
            <a:extLst>
              <a:ext uri="{FF2B5EF4-FFF2-40B4-BE49-F238E27FC236}">
                <a16:creationId xmlns:a16="http://schemas.microsoft.com/office/drawing/2014/main" id="{8624F3A2-F8F6-4AA7-B49E-F6661E8EFE46}"/>
              </a:ext>
            </a:extLst>
          </p:cNvPr>
          <p:cNvSpPr txBox="1"/>
          <p:nvPr/>
        </p:nvSpPr>
        <p:spPr>
          <a:xfrm>
            <a:off x="3851333"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F212DD6-ED39-4315-AA3E-242BA0880CF6}" type="slidenum">
              <a:t>3</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71279839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pic>
        <p:nvPicPr>
          <p:cNvPr id="2" name="Graphisme 65">
            <a:extLst>
              <a:ext uri="{FF2B5EF4-FFF2-40B4-BE49-F238E27FC236}">
                <a16:creationId xmlns:a16="http://schemas.microsoft.com/office/drawing/2014/main" id="{759BCD9B-7088-460F-92D3-1B1FAA0D1B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799991" flipH="1">
            <a:off x="5123337" y="6751033"/>
            <a:ext cx="1483202" cy="2142402"/>
          </a:xfrm>
          <a:prstGeom prst="rect">
            <a:avLst/>
          </a:prstGeom>
          <a:noFill/>
          <a:ln cap="flat">
            <a:noFill/>
          </a:ln>
        </p:spPr>
      </p:pic>
      <p:pic>
        <p:nvPicPr>
          <p:cNvPr id="3" name="Graphisme 66">
            <a:extLst>
              <a:ext uri="{FF2B5EF4-FFF2-40B4-BE49-F238E27FC236}">
                <a16:creationId xmlns:a16="http://schemas.microsoft.com/office/drawing/2014/main" id="{6C3AC76B-DA8B-4473-9C4C-34DD0E6286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799991" flipH="1">
            <a:off x="3495248" y="6751033"/>
            <a:ext cx="1483202" cy="2142402"/>
          </a:xfrm>
          <a:prstGeom prst="rect">
            <a:avLst/>
          </a:prstGeom>
          <a:noFill/>
          <a:ln cap="flat">
            <a:noFill/>
          </a:ln>
        </p:spPr>
      </p:pic>
      <p:pic>
        <p:nvPicPr>
          <p:cNvPr id="4" name="Graphisme 67">
            <a:extLst>
              <a:ext uri="{FF2B5EF4-FFF2-40B4-BE49-F238E27FC236}">
                <a16:creationId xmlns:a16="http://schemas.microsoft.com/office/drawing/2014/main" id="{0E01EB00-132E-468C-905D-1516DC5CC7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799991" flipH="1">
            <a:off x="1867149" y="6751033"/>
            <a:ext cx="1483202" cy="2142402"/>
          </a:xfrm>
          <a:prstGeom prst="rect">
            <a:avLst/>
          </a:prstGeom>
          <a:noFill/>
          <a:ln cap="flat">
            <a:noFill/>
          </a:ln>
        </p:spPr>
      </p:pic>
      <p:pic>
        <p:nvPicPr>
          <p:cNvPr id="5" name="Graphisme 68">
            <a:extLst>
              <a:ext uri="{FF2B5EF4-FFF2-40B4-BE49-F238E27FC236}">
                <a16:creationId xmlns:a16="http://schemas.microsoft.com/office/drawing/2014/main" id="{6FE958C3-FF2B-455C-99BA-1C53A045AA7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799991" flipH="1">
            <a:off x="239051" y="6751033"/>
            <a:ext cx="1483202" cy="2142402"/>
          </a:xfrm>
          <a:prstGeom prst="rect">
            <a:avLst/>
          </a:prstGeom>
          <a:noFill/>
          <a:ln cap="flat">
            <a:noFill/>
          </a:ln>
        </p:spPr>
      </p:pic>
      <p:pic>
        <p:nvPicPr>
          <p:cNvPr id="6" name="Graphisme 59">
            <a:extLst>
              <a:ext uri="{FF2B5EF4-FFF2-40B4-BE49-F238E27FC236}">
                <a16:creationId xmlns:a16="http://schemas.microsoft.com/office/drawing/2014/main" id="{0E43D59B-74C9-4549-B38F-A9F46B9B0A3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126318" y="1351382"/>
            <a:ext cx="1483202" cy="2142402"/>
          </a:xfrm>
          <a:prstGeom prst="rect">
            <a:avLst/>
          </a:prstGeom>
          <a:noFill/>
          <a:ln cap="flat">
            <a:noFill/>
          </a:ln>
        </p:spPr>
      </p:pic>
      <p:pic>
        <p:nvPicPr>
          <p:cNvPr id="7" name="Graphisme 57">
            <a:extLst>
              <a:ext uri="{FF2B5EF4-FFF2-40B4-BE49-F238E27FC236}">
                <a16:creationId xmlns:a16="http://schemas.microsoft.com/office/drawing/2014/main" id="{87C65F8C-A10A-4141-B07A-E0C4CACD989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498229" y="1351382"/>
            <a:ext cx="1483202" cy="2142402"/>
          </a:xfrm>
          <a:prstGeom prst="rect">
            <a:avLst/>
          </a:prstGeom>
          <a:noFill/>
          <a:ln cap="flat">
            <a:noFill/>
          </a:ln>
        </p:spPr>
      </p:pic>
      <p:pic>
        <p:nvPicPr>
          <p:cNvPr id="8" name="Graphisme 54">
            <a:extLst>
              <a:ext uri="{FF2B5EF4-FFF2-40B4-BE49-F238E27FC236}">
                <a16:creationId xmlns:a16="http://schemas.microsoft.com/office/drawing/2014/main" id="{13DB4685-30E6-4032-A2CA-E0E6696164F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870130" y="1351382"/>
            <a:ext cx="1483202" cy="2142402"/>
          </a:xfrm>
          <a:prstGeom prst="rect">
            <a:avLst/>
          </a:prstGeom>
          <a:noFill/>
          <a:ln cap="flat">
            <a:noFill/>
          </a:ln>
        </p:spPr>
      </p:pic>
      <p:pic>
        <p:nvPicPr>
          <p:cNvPr id="9" name="Graphisme 52">
            <a:extLst>
              <a:ext uri="{FF2B5EF4-FFF2-40B4-BE49-F238E27FC236}">
                <a16:creationId xmlns:a16="http://schemas.microsoft.com/office/drawing/2014/main" id="{EC961A3F-FB8C-4E40-B018-9CF4AE2DF1D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42032" y="1351382"/>
            <a:ext cx="1483202" cy="2142402"/>
          </a:xfrm>
          <a:prstGeom prst="rect">
            <a:avLst/>
          </a:prstGeom>
          <a:noFill/>
          <a:ln cap="flat">
            <a:noFill/>
          </a:ln>
        </p:spPr>
      </p:pic>
      <p:pic>
        <p:nvPicPr>
          <p:cNvPr id="10" name="Graphisme 81">
            <a:extLst>
              <a:ext uri="{FF2B5EF4-FFF2-40B4-BE49-F238E27FC236}">
                <a16:creationId xmlns:a16="http://schemas.microsoft.com/office/drawing/2014/main" id="{11B95881-2F4D-436E-B943-014E9239373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08660" y="3321109"/>
            <a:ext cx="5658709" cy="3666744"/>
          </a:xfrm>
          <a:prstGeom prst="rect">
            <a:avLst/>
          </a:prstGeom>
          <a:noFill/>
          <a:ln cap="flat">
            <a:noFill/>
          </a:ln>
        </p:spPr>
      </p:pic>
      <p:pic>
        <p:nvPicPr>
          <p:cNvPr id="11" name="Graphisme 12">
            <a:extLst>
              <a:ext uri="{FF2B5EF4-FFF2-40B4-BE49-F238E27FC236}">
                <a16:creationId xmlns:a16="http://schemas.microsoft.com/office/drawing/2014/main" id="{ACD35D8C-0691-4405-A2A9-2361528A8F6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084832" y="3763926"/>
            <a:ext cx="2688336" cy="2688336"/>
          </a:xfrm>
          <a:prstGeom prst="rect">
            <a:avLst/>
          </a:prstGeom>
          <a:noFill/>
          <a:ln cap="flat">
            <a:noFill/>
          </a:ln>
        </p:spPr>
      </p:pic>
      <p:pic>
        <p:nvPicPr>
          <p:cNvPr id="12" name="Graphisme 55">
            <a:extLst>
              <a:ext uri="{FF2B5EF4-FFF2-40B4-BE49-F238E27FC236}">
                <a16:creationId xmlns:a16="http://schemas.microsoft.com/office/drawing/2014/main" id="{43C8401B-86AD-45DC-A0D6-7804B8A24BF8}"/>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221200" y="3907608"/>
            <a:ext cx="2415597" cy="2415597"/>
          </a:xfrm>
          <a:prstGeom prst="rect">
            <a:avLst/>
          </a:prstGeom>
          <a:noFill/>
          <a:ln cap="flat">
            <a:noFill/>
          </a:ln>
        </p:spPr>
      </p:pic>
      <p:pic>
        <p:nvPicPr>
          <p:cNvPr id="13" name="Graphisme 2">
            <a:extLst>
              <a:ext uri="{FF2B5EF4-FFF2-40B4-BE49-F238E27FC236}">
                <a16:creationId xmlns:a16="http://schemas.microsoft.com/office/drawing/2014/main" id="{E249D35E-2789-41CA-8D0A-C4D9F38162AD}"/>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48483" y="251679"/>
            <a:ext cx="6361041" cy="877824"/>
          </a:xfrm>
          <a:prstGeom prst="rect">
            <a:avLst/>
          </a:prstGeom>
          <a:noFill/>
          <a:ln cap="flat">
            <a:noFill/>
          </a:ln>
        </p:spPr>
      </p:pic>
      <p:pic>
        <p:nvPicPr>
          <p:cNvPr id="14" name="Graphisme 4">
            <a:extLst>
              <a:ext uri="{FF2B5EF4-FFF2-40B4-BE49-F238E27FC236}">
                <a16:creationId xmlns:a16="http://schemas.microsoft.com/office/drawing/2014/main" id="{78E44455-588D-49E8-A6C7-C2874592467A}"/>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175611" y="251679"/>
            <a:ext cx="38011" cy="886968"/>
          </a:xfrm>
          <a:prstGeom prst="rect">
            <a:avLst/>
          </a:prstGeom>
          <a:noFill/>
          <a:ln cap="flat">
            <a:noFill/>
          </a:ln>
        </p:spPr>
      </p:pic>
      <p:pic>
        <p:nvPicPr>
          <p:cNvPr id="15" name="Graphisme 69">
            <a:extLst>
              <a:ext uri="{FF2B5EF4-FFF2-40B4-BE49-F238E27FC236}">
                <a16:creationId xmlns:a16="http://schemas.microsoft.com/office/drawing/2014/main" id="{DE90F2FC-D0F5-469A-8AE3-84A23EFEB157}"/>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53051" y="2089305"/>
            <a:ext cx="1472184" cy="12691"/>
          </a:xfrm>
          <a:prstGeom prst="rect">
            <a:avLst/>
          </a:prstGeom>
          <a:noFill/>
          <a:ln cap="flat">
            <a:noFill/>
          </a:ln>
        </p:spPr>
      </p:pic>
      <p:pic>
        <p:nvPicPr>
          <p:cNvPr id="16" name="Graphisme 71">
            <a:extLst>
              <a:ext uri="{FF2B5EF4-FFF2-40B4-BE49-F238E27FC236}">
                <a16:creationId xmlns:a16="http://schemas.microsoft.com/office/drawing/2014/main" id="{B7A3B927-CC7B-4A7B-AE7C-A5A61F76F008}"/>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883206" y="2089305"/>
            <a:ext cx="1472184" cy="12691"/>
          </a:xfrm>
          <a:prstGeom prst="rect">
            <a:avLst/>
          </a:prstGeom>
          <a:noFill/>
          <a:ln cap="flat">
            <a:noFill/>
          </a:ln>
        </p:spPr>
      </p:pic>
      <p:pic>
        <p:nvPicPr>
          <p:cNvPr id="17" name="Graphisme 72">
            <a:extLst>
              <a:ext uri="{FF2B5EF4-FFF2-40B4-BE49-F238E27FC236}">
                <a16:creationId xmlns:a16="http://schemas.microsoft.com/office/drawing/2014/main" id="{64E7D369-48CC-4F31-BB85-1DB3C07F5686}"/>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3508799" y="2089305"/>
            <a:ext cx="1472184" cy="12691"/>
          </a:xfrm>
          <a:prstGeom prst="rect">
            <a:avLst/>
          </a:prstGeom>
          <a:noFill/>
          <a:ln cap="flat">
            <a:noFill/>
          </a:ln>
        </p:spPr>
      </p:pic>
      <p:pic>
        <p:nvPicPr>
          <p:cNvPr id="18" name="Graphisme 73">
            <a:extLst>
              <a:ext uri="{FF2B5EF4-FFF2-40B4-BE49-F238E27FC236}">
                <a16:creationId xmlns:a16="http://schemas.microsoft.com/office/drawing/2014/main" id="{222107F7-0DEF-4F46-A7F5-8842BA1532A1}"/>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134392" y="2089305"/>
            <a:ext cx="1472184" cy="12691"/>
          </a:xfrm>
          <a:prstGeom prst="rect">
            <a:avLst/>
          </a:prstGeom>
          <a:noFill/>
          <a:ln cap="flat">
            <a:noFill/>
          </a:ln>
        </p:spPr>
      </p:pic>
      <p:pic>
        <p:nvPicPr>
          <p:cNvPr id="19" name="Graphisme 75">
            <a:extLst>
              <a:ext uri="{FF2B5EF4-FFF2-40B4-BE49-F238E27FC236}">
                <a16:creationId xmlns:a16="http://schemas.microsoft.com/office/drawing/2014/main" id="{23F214D1-64EF-4DAE-AE6A-893E2AA90BCA}"/>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59488" y="8143127"/>
            <a:ext cx="1472184" cy="12691"/>
          </a:xfrm>
          <a:prstGeom prst="rect">
            <a:avLst/>
          </a:prstGeom>
          <a:noFill/>
          <a:ln cap="flat">
            <a:noFill/>
          </a:ln>
        </p:spPr>
      </p:pic>
      <p:pic>
        <p:nvPicPr>
          <p:cNvPr id="20" name="Graphisme 76">
            <a:extLst>
              <a:ext uri="{FF2B5EF4-FFF2-40B4-BE49-F238E27FC236}">
                <a16:creationId xmlns:a16="http://schemas.microsoft.com/office/drawing/2014/main" id="{3323E2BA-D487-4302-98CC-D9B163F6E9B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884459" y="8143127"/>
            <a:ext cx="1472184" cy="12691"/>
          </a:xfrm>
          <a:prstGeom prst="rect">
            <a:avLst/>
          </a:prstGeom>
          <a:noFill/>
          <a:ln cap="flat">
            <a:noFill/>
          </a:ln>
        </p:spPr>
      </p:pic>
      <p:pic>
        <p:nvPicPr>
          <p:cNvPr id="21" name="Graphisme 77">
            <a:extLst>
              <a:ext uri="{FF2B5EF4-FFF2-40B4-BE49-F238E27FC236}">
                <a16:creationId xmlns:a16="http://schemas.microsoft.com/office/drawing/2014/main" id="{65E5B1F0-5FF0-4E36-95C6-B377D31E39A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3509421" y="8143127"/>
            <a:ext cx="1472184" cy="12691"/>
          </a:xfrm>
          <a:prstGeom prst="rect">
            <a:avLst/>
          </a:prstGeom>
          <a:noFill/>
          <a:ln cap="flat">
            <a:noFill/>
          </a:ln>
        </p:spPr>
      </p:pic>
      <p:pic>
        <p:nvPicPr>
          <p:cNvPr id="22" name="Graphisme 78">
            <a:extLst>
              <a:ext uri="{FF2B5EF4-FFF2-40B4-BE49-F238E27FC236}">
                <a16:creationId xmlns:a16="http://schemas.microsoft.com/office/drawing/2014/main" id="{41A9DA8C-5C41-4A65-8BFC-D995C1A9C47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134392" y="8143127"/>
            <a:ext cx="1472184" cy="12691"/>
          </a:xfrm>
          <a:prstGeom prst="rect">
            <a:avLst/>
          </a:prstGeom>
          <a:noFill/>
          <a:ln cap="flat">
            <a:noFill/>
          </a:ln>
        </p:spPr>
      </p:pic>
      <p:sp>
        <p:nvSpPr>
          <p:cNvPr id="23" name="Titre 82">
            <a:extLst>
              <a:ext uri="{FF2B5EF4-FFF2-40B4-BE49-F238E27FC236}">
                <a16:creationId xmlns:a16="http://schemas.microsoft.com/office/drawing/2014/main" id="{65F39A2C-C23E-4620-8DD9-B22BB8CFAE9C}"/>
              </a:ext>
            </a:extLst>
          </p:cNvPr>
          <p:cNvSpPr txBox="1">
            <a:spLocks noGrp="1"/>
          </p:cNvSpPr>
          <p:nvPr>
            <p:ph type="title"/>
          </p:nvPr>
        </p:nvSpPr>
        <p:spPr>
          <a:xfrm>
            <a:off x="1396914" y="278288"/>
            <a:ext cx="5191771" cy="889455"/>
          </a:xfrm>
        </p:spPr>
        <p:txBody>
          <a:bodyPr lIns="0" tIns="0" rIns="0" bIns="0">
            <a:noAutofit/>
          </a:bodyPr>
          <a:lstStyle>
            <a:lvl1pPr>
              <a:defRPr sz="2600" b="1">
                <a:solidFill>
                  <a:srgbClr val="105A46"/>
                </a:solidFill>
              </a:defRPr>
            </a:lvl1pPr>
          </a:lstStyle>
          <a:p>
            <a:pPr lvl="0"/>
            <a:r>
              <a:rPr lang="fr-FR"/>
              <a:t>RÉALISER DES ÉCONOMIES</a:t>
            </a:r>
          </a:p>
        </p:txBody>
      </p:sp>
      <p:sp>
        <p:nvSpPr>
          <p:cNvPr id="24" name="Espace réservé du texte 85">
            <a:extLst>
              <a:ext uri="{FF2B5EF4-FFF2-40B4-BE49-F238E27FC236}">
                <a16:creationId xmlns:a16="http://schemas.microsoft.com/office/drawing/2014/main" id="{EC59CF00-0B2C-4D3C-872C-C1C7BD72B9A1}"/>
              </a:ext>
            </a:extLst>
          </p:cNvPr>
          <p:cNvSpPr txBox="1">
            <a:spLocks noGrp="1"/>
          </p:cNvSpPr>
          <p:nvPr>
            <p:ph type="body" idx="4294967295"/>
          </p:nvPr>
        </p:nvSpPr>
        <p:spPr>
          <a:xfrm>
            <a:off x="408207" y="1412512"/>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5" name="Espace réservé du texte 85">
            <a:extLst>
              <a:ext uri="{FF2B5EF4-FFF2-40B4-BE49-F238E27FC236}">
                <a16:creationId xmlns:a16="http://schemas.microsoft.com/office/drawing/2014/main" id="{91CE18E0-1136-44D0-A108-0F328841E3CD}"/>
              </a:ext>
            </a:extLst>
          </p:cNvPr>
          <p:cNvSpPr txBox="1">
            <a:spLocks noGrp="1"/>
          </p:cNvSpPr>
          <p:nvPr>
            <p:ph type="body" idx="4294967295"/>
          </p:nvPr>
        </p:nvSpPr>
        <p:spPr>
          <a:xfrm>
            <a:off x="5289551" y="1412512"/>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6" name="Espace réservé du texte 85">
            <a:extLst>
              <a:ext uri="{FF2B5EF4-FFF2-40B4-BE49-F238E27FC236}">
                <a16:creationId xmlns:a16="http://schemas.microsoft.com/office/drawing/2014/main" id="{83F3B9A3-BCF9-4F43-BA53-6505D9988016}"/>
              </a:ext>
            </a:extLst>
          </p:cNvPr>
          <p:cNvSpPr txBox="1">
            <a:spLocks noGrp="1"/>
          </p:cNvSpPr>
          <p:nvPr>
            <p:ph type="body" idx="4294967295"/>
          </p:nvPr>
        </p:nvSpPr>
        <p:spPr>
          <a:xfrm>
            <a:off x="2035330" y="1412512"/>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7" name="Espace réservé du texte 85">
            <a:extLst>
              <a:ext uri="{FF2B5EF4-FFF2-40B4-BE49-F238E27FC236}">
                <a16:creationId xmlns:a16="http://schemas.microsoft.com/office/drawing/2014/main" id="{C43E9C8C-A95F-49A7-9D27-B66EABE419ED}"/>
              </a:ext>
            </a:extLst>
          </p:cNvPr>
          <p:cNvSpPr txBox="1">
            <a:spLocks noGrp="1"/>
          </p:cNvSpPr>
          <p:nvPr>
            <p:ph type="body" idx="4294967295"/>
          </p:nvPr>
        </p:nvSpPr>
        <p:spPr>
          <a:xfrm>
            <a:off x="3662441" y="1412512"/>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8" name="Espace réservé du texte 85">
            <a:extLst>
              <a:ext uri="{FF2B5EF4-FFF2-40B4-BE49-F238E27FC236}">
                <a16:creationId xmlns:a16="http://schemas.microsoft.com/office/drawing/2014/main" id="{B02C0437-6D3C-48CC-BB9A-00D738F418E8}"/>
              </a:ext>
            </a:extLst>
          </p:cNvPr>
          <p:cNvSpPr txBox="1">
            <a:spLocks noGrp="1"/>
          </p:cNvSpPr>
          <p:nvPr>
            <p:ph type="body" idx="4294967295"/>
          </p:nvPr>
        </p:nvSpPr>
        <p:spPr>
          <a:xfrm>
            <a:off x="408207"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9" name="Espace réservé du texte 85">
            <a:extLst>
              <a:ext uri="{FF2B5EF4-FFF2-40B4-BE49-F238E27FC236}">
                <a16:creationId xmlns:a16="http://schemas.microsoft.com/office/drawing/2014/main" id="{6D3B1BA9-9035-4337-AC30-C1C69CCA9538}"/>
              </a:ext>
            </a:extLst>
          </p:cNvPr>
          <p:cNvSpPr txBox="1">
            <a:spLocks noGrp="1"/>
          </p:cNvSpPr>
          <p:nvPr>
            <p:ph type="body" idx="4294967295"/>
          </p:nvPr>
        </p:nvSpPr>
        <p:spPr>
          <a:xfrm>
            <a:off x="5289551"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30" name="Espace réservé du texte 85">
            <a:extLst>
              <a:ext uri="{FF2B5EF4-FFF2-40B4-BE49-F238E27FC236}">
                <a16:creationId xmlns:a16="http://schemas.microsoft.com/office/drawing/2014/main" id="{9F3B34C7-33C5-4D95-9DAB-62312923548D}"/>
              </a:ext>
            </a:extLst>
          </p:cNvPr>
          <p:cNvSpPr txBox="1">
            <a:spLocks noGrp="1"/>
          </p:cNvSpPr>
          <p:nvPr>
            <p:ph type="body" idx="4294967295"/>
          </p:nvPr>
        </p:nvSpPr>
        <p:spPr>
          <a:xfrm>
            <a:off x="2035330"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31" name="Espace réservé du texte 85">
            <a:extLst>
              <a:ext uri="{FF2B5EF4-FFF2-40B4-BE49-F238E27FC236}">
                <a16:creationId xmlns:a16="http://schemas.microsoft.com/office/drawing/2014/main" id="{94AF63A6-70C2-4B0D-B130-DA4BA7263594}"/>
              </a:ext>
            </a:extLst>
          </p:cNvPr>
          <p:cNvSpPr txBox="1">
            <a:spLocks noGrp="1"/>
          </p:cNvSpPr>
          <p:nvPr>
            <p:ph type="body" idx="4294967295"/>
          </p:nvPr>
        </p:nvSpPr>
        <p:spPr>
          <a:xfrm>
            <a:off x="3662441"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32" name="Espace réservé du texte 85">
            <a:extLst>
              <a:ext uri="{FF2B5EF4-FFF2-40B4-BE49-F238E27FC236}">
                <a16:creationId xmlns:a16="http://schemas.microsoft.com/office/drawing/2014/main" id="{106CD0EE-A351-4CCE-9BAC-88AB6FBA4C99}"/>
              </a:ext>
            </a:extLst>
          </p:cNvPr>
          <p:cNvSpPr txBox="1">
            <a:spLocks noGrp="1"/>
          </p:cNvSpPr>
          <p:nvPr>
            <p:ph type="body" idx="4294967295"/>
          </p:nvPr>
        </p:nvSpPr>
        <p:spPr>
          <a:xfrm>
            <a:off x="248469" y="2100762"/>
            <a:ext cx="1483202" cy="415997"/>
          </a:xfrm>
        </p:spPr>
        <p:txBody>
          <a:bodyPr lIns="0" tIns="0" rIns="0" bIns="0" anchor="ctr" anchorCtr="1">
            <a:noAutofit/>
          </a:bodyPr>
          <a:lstStyle>
            <a:lvl1pPr marL="0" indent="0" algn="ctr">
              <a:buNone/>
              <a:defRPr sz="1300" b="1">
                <a:solidFill>
                  <a:srgbClr val="76559A"/>
                </a:solidFill>
                <a:latin typeface="Bookman Old Style"/>
              </a:defRPr>
            </a:lvl1pPr>
          </a:lstStyle>
          <a:p>
            <a:pPr lvl="0"/>
            <a:r>
              <a:rPr lang="fr-FR"/>
              <a:t>ALIMENTATION</a:t>
            </a:r>
          </a:p>
        </p:txBody>
      </p:sp>
      <p:sp>
        <p:nvSpPr>
          <p:cNvPr id="33" name="Espace réservé du texte 85">
            <a:extLst>
              <a:ext uri="{FF2B5EF4-FFF2-40B4-BE49-F238E27FC236}">
                <a16:creationId xmlns:a16="http://schemas.microsoft.com/office/drawing/2014/main" id="{B55F55F0-118A-43BC-B752-1025BED0A658}"/>
              </a:ext>
            </a:extLst>
          </p:cNvPr>
          <p:cNvSpPr txBox="1">
            <a:spLocks noGrp="1"/>
          </p:cNvSpPr>
          <p:nvPr>
            <p:ph type="body" idx="4294967295"/>
          </p:nvPr>
        </p:nvSpPr>
        <p:spPr>
          <a:xfrm>
            <a:off x="5129811" y="2100762"/>
            <a:ext cx="1483202" cy="415997"/>
          </a:xfrm>
        </p:spPr>
        <p:txBody>
          <a:bodyPr lIns="0" tIns="0" rIns="0" bIns="0" anchor="ctr" anchorCtr="1">
            <a:noAutofit/>
          </a:bodyPr>
          <a:lstStyle>
            <a:lvl1pPr marL="0" indent="0" algn="ctr">
              <a:buNone/>
              <a:defRPr sz="1300" b="1">
                <a:solidFill>
                  <a:srgbClr val="007591"/>
                </a:solidFill>
                <a:latin typeface="Bookman Old Style"/>
              </a:defRPr>
            </a:lvl1pPr>
          </a:lstStyle>
          <a:p>
            <a:pPr lvl="0"/>
            <a:r>
              <a:rPr lang="fr-FR"/>
              <a:t>SANTÉ</a:t>
            </a:r>
          </a:p>
        </p:txBody>
      </p:sp>
      <p:sp>
        <p:nvSpPr>
          <p:cNvPr id="34" name="Espace réservé du texte 85">
            <a:extLst>
              <a:ext uri="{FF2B5EF4-FFF2-40B4-BE49-F238E27FC236}">
                <a16:creationId xmlns:a16="http://schemas.microsoft.com/office/drawing/2014/main" id="{2BFEF706-6D45-42BA-BBE7-487F03EDF89E}"/>
              </a:ext>
            </a:extLst>
          </p:cNvPr>
          <p:cNvSpPr txBox="1">
            <a:spLocks noGrp="1"/>
          </p:cNvSpPr>
          <p:nvPr>
            <p:ph type="body" idx="4294967295"/>
          </p:nvPr>
        </p:nvSpPr>
        <p:spPr>
          <a:xfrm>
            <a:off x="1875589" y="2100762"/>
            <a:ext cx="1483202" cy="415997"/>
          </a:xfrm>
        </p:spPr>
        <p:txBody>
          <a:bodyPr lIns="0" tIns="0" rIns="0" bIns="0" anchor="ctr" anchorCtr="1">
            <a:noAutofit/>
          </a:bodyPr>
          <a:lstStyle>
            <a:lvl1pPr marL="0" indent="0" algn="ctr">
              <a:buNone/>
              <a:defRPr sz="1300" b="1">
                <a:solidFill>
                  <a:srgbClr val="4045A5"/>
                </a:solidFill>
                <a:latin typeface="Bookman Old Style"/>
              </a:defRPr>
            </a:lvl1pPr>
          </a:lstStyle>
          <a:p>
            <a:pPr lvl="0"/>
            <a:r>
              <a:rPr lang="fr-FR"/>
              <a:t>VOITURE</a:t>
            </a:r>
          </a:p>
        </p:txBody>
      </p:sp>
      <p:sp>
        <p:nvSpPr>
          <p:cNvPr id="35" name="Espace réservé du texte 85">
            <a:extLst>
              <a:ext uri="{FF2B5EF4-FFF2-40B4-BE49-F238E27FC236}">
                <a16:creationId xmlns:a16="http://schemas.microsoft.com/office/drawing/2014/main" id="{6D74FFA1-2294-4281-BEF5-CCE6084FFC33}"/>
              </a:ext>
            </a:extLst>
          </p:cNvPr>
          <p:cNvSpPr txBox="1">
            <a:spLocks noGrp="1"/>
          </p:cNvSpPr>
          <p:nvPr>
            <p:ph type="body" idx="4294967295"/>
          </p:nvPr>
        </p:nvSpPr>
        <p:spPr>
          <a:xfrm>
            <a:off x="3502700" y="2100762"/>
            <a:ext cx="1483202" cy="415997"/>
          </a:xfrm>
        </p:spPr>
        <p:txBody>
          <a:bodyPr lIns="0" tIns="0" rIns="0" bIns="0" anchor="ctr" anchorCtr="1">
            <a:noAutofit/>
          </a:bodyPr>
          <a:lstStyle>
            <a:lvl1pPr marL="0" indent="0" algn="ctr">
              <a:buNone/>
              <a:defRPr sz="1300" b="1">
                <a:solidFill>
                  <a:srgbClr val="356194"/>
                </a:solidFill>
                <a:latin typeface="Bookman Old Style"/>
              </a:defRPr>
            </a:lvl1pPr>
          </a:lstStyle>
          <a:p>
            <a:pPr lvl="0"/>
            <a:r>
              <a:rPr lang="fr-FR"/>
              <a:t>MAISON</a:t>
            </a:r>
          </a:p>
        </p:txBody>
      </p:sp>
      <p:sp>
        <p:nvSpPr>
          <p:cNvPr id="36" name="Espace réservé du texte 85">
            <a:extLst>
              <a:ext uri="{FF2B5EF4-FFF2-40B4-BE49-F238E27FC236}">
                <a16:creationId xmlns:a16="http://schemas.microsoft.com/office/drawing/2014/main" id="{217DADD4-5136-4C29-B7D5-C2946A58C895}"/>
              </a:ext>
            </a:extLst>
          </p:cNvPr>
          <p:cNvSpPr txBox="1">
            <a:spLocks noGrp="1"/>
          </p:cNvSpPr>
          <p:nvPr>
            <p:ph type="body" idx="4294967295"/>
          </p:nvPr>
        </p:nvSpPr>
        <p:spPr>
          <a:xfrm>
            <a:off x="248472" y="7731930"/>
            <a:ext cx="1477441" cy="415997"/>
          </a:xfrm>
        </p:spPr>
        <p:txBody>
          <a:bodyPr lIns="0" tIns="0" rIns="0" bIns="0" anchor="ctr" anchorCtr="1">
            <a:noAutofit/>
          </a:bodyPr>
          <a:lstStyle>
            <a:lvl1pPr marL="0" indent="0" algn="ctr">
              <a:buNone/>
              <a:defRPr sz="1300" b="1">
                <a:solidFill>
                  <a:srgbClr val="749100"/>
                </a:solidFill>
                <a:latin typeface="Bookman Old Style"/>
              </a:defRPr>
            </a:lvl1pPr>
          </a:lstStyle>
          <a:p>
            <a:pPr lvl="0"/>
            <a:r>
              <a:rPr lang="fr-FR"/>
              <a:t>TÉLÉPHONE</a:t>
            </a:r>
          </a:p>
        </p:txBody>
      </p:sp>
      <p:sp>
        <p:nvSpPr>
          <p:cNvPr id="37" name="Espace réservé du texte 85">
            <a:extLst>
              <a:ext uri="{FF2B5EF4-FFF2-40B4-BE49-F238E27FC236}">
                <a16:creationId xmlns:a16="http://schemas.microsoft.com/office/drawing/2014/main" id="{E2A94C0E-B533-4E22-B5F9-A1B306F8D687}"/>
              </a:ext>
            </a:extLst>
          </p:cNvPr>
          <p:cNvSpPr txBox="1">
            <a:spLocks noGrp="1"/>
          </p:cNvSpPr>
          <p:nvPr>
            <p:ph type="body" idx="4294967295"/>
          </p:nvPr>
        </p:nvSpPr>
        <p:spPr>
          <a:xfrm>
            <a:off x="5129811" y="7731930"/>
            <a:ext cx="1483202" cy="415997"/>
          </a:xfrm>
        </p:spPr>
        <p:txBody>
          <a:bodyPr lIns="0" tIns="0" rIns="0" bIns="0" anchor="ctr" anchorCtr="1">
            <a:noAutofit/>
          </a:bodyPr>
          <a:lstStyle>
            <a:lvl1pPr marL="0" indent="0" algn="ctr">
              <a:buNone/>
              <a:defRPr sz="1300" b="1">
                <a:solidFill>
                  <a:srgbClr val="CC2129"/>
                </a:solidFill>
                <a:latin typeface="Bookman Old Style"/>
              </a:defRPr>
            </a:lvl1pPr>
          </a:lstStyle>
          <a:p>
            <a:pPr lvl="0"/>
            <a:r>
              <a:rPr lang="fr-FR"/>
              <a:t>ACHATS</a:t>
            </a:r>
          </a:p>
        </p:txBody>
      </p:sp>
      <p:sp>
        <p:nvSpPr>
          <p:cNvPr id="38" name="Espace réservé du texte 85">
            <a:extLst>
              <a:ext uri="{FF2B5EF4-FFF2-40B4-BE49-F238E27FC236}">
                <a16:creationId xmlns:a16="http://schemas.microsoft.com/office/drawing/2014/main" id="{4B43BBB3-BE52-467E-9473-C9B6811626CA}"/>
              </a:ext>
            </a:extLst>
          </p:cNvPr>
          <p:cNvSpPr txBox="1">
            <a:spLocks noGrp="1"/>
          </p:cNvSpPr>
          <p:nvPr>
            <p:ph type="body" idx="4294967295"/>
          </p:nvPr>
        </p:nvSpPr>
        <p:spPr>
          <a:xfrm>
            <a:off x="1869609" y="7731930"/>
            <a:ext cx="1483202" cy="415997"/>
          </a:xfrm>
        </p:spPr>
        <p:txBody>
          <a:bodyPr lIns="0" tIns="0" rIns="0" bIns="0" anchor="ctr" anchorCtr="1">
            <a:noAutofit/>
          </a:bodyPr>
          <a:lstStyle>
            <a:lvl1pPr marL="0" indent="0" algn="ctr">
              <a:buNone/>
              <a:defRPr sz="1300" b="1">
                <a:solidFill>
                  <a:srgbClr val="A99200"/>
                </a:solidFill>
                <a:latin typeface="Bookman Old Style"/>
              </a:defRPr>
            </a:lvl1pPr>
          </a:lstStyle>
          <a:p>
            <a:pPr lvl="0"/>
            <a:r>
              <a:rPr lang="fr-FR"/>
              <a:t>CRÉDITS</a:t>
            </a:r>
          </a:p>
        </p:txBody>
      </p:sp>
      <p:sp>
        <p:nvSpPr>
          <p:cNvPr id="39" name="Espace réservé du texte 85">
            <a:extLst>
              <a:ext uri="{FF2B5EF4-FFF2-40B4-BE49-F238E27FC236}">
                <a16:creationId xmlns:a16="http://schemas.microsoft.com/office/drawing/2014/main" id="{ED100DAA-6B09-476E-8C47-0D282E894D3F}"/>
              </a:ext>
            </a:extLst>
          </p:cNvPr>
          <p:cNvSpPr txBox="1">
            <a:spLocks noGrp="1"/>
          </p:cNvSpPr>
          <p:nvPr>
            <p:ph type="body" idx="4294967295"/>
          </p:nvPr>
        </p:nvSpPr>
        <p:spPr>
          <a:xfrm>
            <a:off x="3496491" y="7731930"/>
            <a:ext cx="1483202" cy="415997"/>
          </a:xfrm>
        </p:spPr>
        <p:txBody>
          <a:bodyPr lIns="0" tIns="0" rIns="0" bIns="0" anchor="ctr" anchorCtr="1">
            <a:noAutofit/>
          </a:bodyPr>
          <a:lstStyle>
            <a:lvl1pPr marL="0" indent="0" algn="ctr">
              <a:buNone/>
              <a:defRPr sz="1300" b="1">
                <a:solidFill>
                  <a:srgbClr val="C66809"/>
                </a:solidFill>
                <a:latin typeface="Bookman Old Style"/>
              </a:defRPr>
            </a:lvl1pPr>
          </a:lstStyle>
          <a:p>
            <a:pPr lvl="0"/>
            <a:r>
              <a:rPr lang="fr-FR"/>
              <a:t>IMPÔTS</a:t>
            </a:r>
          </a:p>
        </p:txBody>
      </p:sp>
      <p:sp>
        <p:nvSpPr>
          <p:cNvPr id="40" name="Espace réservé du texte 85">
            <a:extLst>
              <a:ext uri="{FF2B5EF4-FFF2-40B4-BE49-F238E27FC236}">
                <a16:creationId xmlns:a16="http://schemas.microsoft.com/office/drawing/2014/main" id="{9206CCA6-520A-47CF-A1D7-8689DCB4BAD8}"/>
              </a:ext>
            </a:extLst>
          </p:cNvPr>
          <p:cNvSpPr txBox="1">
            <a:spLocks noGrp="1"/>
          </p:cNvSpPr>
          <p:nvPr>
            <p:ph type="body" idx="4294967295"/>
          </p:nvPr>
        </p:nvSpPr>
        <p:spPr>
          <a:xfrm>
            <a:off x="2635684" y="5262500"/>
            <a:ext cx="1586639" cy="633596"/>
          </a:xfrm>
        </p:spPr>
        <p:txBody>
          <a:bodyPr lIns="0" tIns="0" rIns="0" bIns="0" anchor="ctr" anchorCtr="1">
            <a:noAutofit/>
          </a:bodyPr>
          <a:lstStyle>
            <a:lvl1pPr marL="0" indent="0" algn="ctr">
              <a:buNone/>
              <a:defRPr sz="900">
                <a:solidFill>
                  <a:srgbClr val="1A1A1A"/>
                </a:solidFill>
              </a:defRPr>
            </a:lvl1pPr>
          </a:lstStyle>
          <a:p>
            <a:pPr lvl="0"/>
            <a:r>
              <a:rPr lang="fr-FR"/>
              <a:t>Modifiez les styles du texte du masque</a:t>
            </a:r>
          </a:p>
        </p:txBody>
      </p:sp>
      <p:sp>
        <p:nvSpPr>
          <p:cNvPr id="41" name="Espace réservé du texte 85">
            <a:extLst>
              <a:ext uri="{FF2B5EF4-FFF2-40B4-BE49-F238E27FC236}">
                <a16:creationId xmlns:a16="http://schemas.microsoft.com/office/drawing/2014/main" id="{F3F2A8CC-9D8C-44B1-96E9-D602AA6B9E8C}"/>
              </a:ext>
            </a:extLst>
          </p:cNvPr>
          <p:cNvSpPr txBox="1">
            <a:spLocks noGrp="1"/>
          </p:cNvSpPr>
          <p:nvPr>
            <p:ph type="body" idx="4294967295"/>
          </p:nvPr>
        </p:nvSpPr>
        <p:spPr>
          <a:xfrm>
            <a:off x="2506456" y="4963730"/>
            <a:ext cx="1845085" cy="299063"/>
          </a:xfrm>
        </p:spPr>
        <p:txBody>
          <a:bodyPr lIns="0" tIns="0" rIns="0" bIns="0" anchor="ctr" anchorCtr="1">
            <a:noAutofit/>
          </a:bodyPr>
          <a:lstStyle>
            <a:lvl1pPr marL="0" indent="0" algn="ctr">
              <a:buNone/>
              <a:defRPr sz="1300" b="1">
                <a:solidFill>
                  <a:srgbClr val="105A46"/>
                </a:solidFill>
                <a:latin typeface="Bookman Old Style"/>
              </a:defRPr>
            </a:lvl1pPr>
          </a:lstStyle>
          <a:p>
            <a:pPr lvl="0"/>
            <a:r>
              <a:rPr lang="fr-FR"/>
              <a:t>VOTRE ÉPARGNE</a:t>
            </a:r>
          </a:p>
        </p:txBody>
      </p:sp>
      <p:sp>
        <p:nvSpPr>
          <p:cNvPr id="42" name="Espace réservé d’image 109">
            <a:extLst>
              <a:ext uri="{FF2B5EF4-FFF2-40B4-BE49-F238E27FC236}">
                <a16:creationId xmlns:a16="http://schemas.microsoft.com/office/drawing/2014/main" id="{CFDAAC9A-AC88-45BD-B5D9-1F37535762A2}"/>
              </a:ext>
            </a:extLst>
          </p:cNvPr>
          <p:cNvSpPr txBox="1">
            <a:spLocks noGrp="1"/>
          </p:cNvSpPr>
          <p:nvPr>
            <p:ph type="pic" idx="4294967295"/>
          </p:nvPr>
        </p:nvSpPr>
        <p:spPr>
          <a:xfrm>
            <a:off x="639220" y="2471222"/>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3" name="Espace réservé d’image 109">
            <a:extLst>
              <a:ext uri="{FF2B5EF4-FFF2-40B4-BE49-F238E27FC236}">
                <a16:creationId xmlns:a16="http://schemas.microsoft.com/office/drawing/2014/main" id="{D38F9069-507B-4234-9552-3CF542042C11}"/>
              </a:ext>
            </a:extLst>
          </p:cNvPr>
          <p:cNvSpPr txBox="1">
            <a:spLocks noGrp="1"/>
          </p:cNvSpPr>
          <p:nvPr>
            <p:ph type="pic" idx="4294967295"/>
          </p:nvPr>
        </p:nvSpPr>
        <p:spPr>
          <a:xfrm>
            <a:off x="2257333" y="2471222"/>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4" name="Espace réservé d’image 109">
            <a:extLst>
              <a:ext uri="{FF2B5EF4-FFF2-40B4-BE49-F238E27FC236}">
                <a16:creationId xmlns:a16="http://schemas.microsoft.com/office/drawing/2014/main" id="{BF646AA5-FEC8-405B-9075-1BF4B767EF69}"/>
              </a:ext>
            </a:extLst>
          </p:cNvPr>
          <p:cNvSpPr txBox="1">
            <a:spLocks noGrp="1"/>
          </p:cNvSpPr>
          <p:nvPr>
            <p:ph type="pic" idx="4294967295"/>
          </p:nvPr>
        </p:nvSpPr>
        <p:spPr>
          <a:xfrm>
            <a:off x="3875437" y="2471222"/>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5" name="Espace réservé d’image 109">
            <a:extLst>
              <a:ext uri="{FF2B5EF4-FFF2-40B4-BE49-F238E27FC236}">
                <a16:creationId xmlns:a16="http://schemas.microsoft.com/office/drawing/2014/main" id="{3322F6F9-C387-4AB6-B935-85F5839B1C36}"/>
              </a:ext>
            </a:extLst>
          </p:cNvPr>
          <p:cNvSpPr txBox="1">
            <a:spLocks noGrp="1"/>
          </p:cNvSpPr>
          <p:nvPr>
            <p:ph type="pic" idx="4294967295"/>
          </p:nvPr>
        </p:nvSpPr>
        <p:spPr>
          <a:xfrm>
            <a:off x="5493541" y="2471222"/>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6" name="Espace réservé d’image 109">
            <a:extLst>
              <a:ext uri="{FF2B5EF4-FFF2-40B4-BE49-F238E27FC236}">
                <a16:creationId xmlns:a16="http://schemas.microsoft.com/office/drawing/2014/main" id="{5A6C5632-7D79-4A88-9D01-8D126FF5FA4F}"/>
              </a:ext>
            </a:extLst>
          </p:cNvPr>
          <p:cNvSpPr txBox="1">
            <a:spLocks noGrp="1"/>
          </p:cNvSpPr>
          <p:nvPr>
            <p:ph type="pic" idx="4294967295"/>
          </p:nvPr>
        </p:nvSpPr>
        <p:spPr>
          <a:xfrm>
            <a:off x="639220"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7" name="Espace réservé d’image 109">
            <a:extLst>
              <a:ext uri="{FF2B5EF4-FFF2-40B4-BE49-F238E27FC236}">
                <a16:creationId xmlns:a16="http://schemas.microsoft.com/office/drawing/2014/main" id="{1C985D92-5334-4E95-B98A-EFCB0FE133BC}"/>
              </a:ext>
            </a:extLst>
          </p:cNvPr>
          <p:cNvSpPr txBox="1">
            <a:spLocks noGrp="1"/>
          </p:cNvSpPr>
          <p:nvPr>
            <p:ph type="pic" idx="4294967295"/>
          </p:nvPr>
        </p:nvSpPr>
        <p:spPr>
          <a:xfrm>
            <a:off x="2257333"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8" name="Espace réservé d’image 109">
            <a:extLst>
              <a:ext uri="{FF2B5EF4-FFF2-40B4-BE49-F238E27FC236}">
                <a16:creationId xmlns:a16="http://schemas.microsoft.com/office/drawing/2014/main" id="{CCD1FCB7-C173-4687-A80D-C501C29D3984}"/>
              </a:ext>
            </a:extLst>
          </p:cNvPr>
          <p:cNvSpPr txBox="1">
            <a:spLocks noGrp="1"/>
          </p:cNvSpPr>
          <p:nvPr>
            <p:ph type="pic" idx="4294967295"/>
          </p:nvPr>
        </p:nvSpPr>
        <p:spPr>
          <a:xfrm>
            <a:off x="3875437"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9" name="Espace réservé d’image 109">
            <a:extLst>
              <a:ext uri="{FF2B5EF4-FFF2-40B4-BE49-F238E27FC236}">
                <a16:creationId xmlns:a16="http://schemas.microsoft.com/office/drawing/2014/main" id="{6F4798AC-142A-4BD6-880E-CFB38DAA9957}"/>
              </a:ext>
            </a:extLst>
          </p:cNvPr>
          <p:cNvSpPr txBox="1">
            <a:spLocks noGrp="1"/>
          </p:cNvSpPr>
          <p:nvPr>
            <p:ph type="pic" idx="4294967295"/>
          </p:nvPr>
        </p:nvSpPr>
        <p:spPr>
          <a:xfrm>
            <a:off x="5493541"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50" name="Espace réservé du texte 85">
            <a:extLst>
              <a:ext uri="{FF2B5EF4-FFF2-40B4-BE49-F238E27FC236}">
                <a16:creationId xmlns:a16="http://schemas.microsoft.com/office/drawing/2014/main" id="{B881A9D4-62D6-4405-979B-943F5AA46514}"/>
              </a:ext>
            </a:extLst>
          </p:cNvPr>
          <p:cNvSpPr txBox="1">
            <a:spLocks noGrp="1"/>
          </p:cNvSpPr>
          <p:nvPr>
            <p:ph type="body" idx="4294967295"/>
          </p:nvPr>
        </p:nvSpPr>
        <p:spPr>
          <a:xfrm rot="16200004">
            <a:off x="343572" y="317249"/>
            <a:ext cx="813980" cy="746689"/>
          </a:xfrm>
        </p:spPr>
        <p:txBody>
          <a:bodyPr lIns="0" tIns="0" rIns="0" bIns="0" anchor="ctr" anchorCtr="1">
            <a:noAutofit/>
          </a:bodyPr>
          <a:lstStyle>
            <a:lvl1pPr marL="0" indent="0" algn="ctr">
              <a:buNone/>
              <a:defRPr sz="1400" b="1">
                <a:solidFill>
                  <a:srgbClr val="FFFFFF"/>
                </a:solidFill>
              </a:defRPr>
            </a:lvl1pPr>
          </a:lstStyle>
          <a:p>
            <a:pPr lvl="0"/>
            <a:r>
              <a:rPr lang="fr-FR"/>
              <a:t>COMMENT FAIRE</a:t>
            </a:r>
            <a:br>
              <a:rPr lang="fr-FR"/>
            </a:br>
            <a:r>
              <a:rPr lang="fr-FR"/>
              <a:t>POUR</a:t>
            </a:r>
          </a:p>
        </p:txBody>
      </p:sp>
      <p:sp>
        <p:nvSpPr>
          <p:cNvPr id="51" name="Espace réservé d’image 109">
            <a:extLst>
              <a:ext uri="{FF2B5EF4-FFF2-40B4-BE49-F238E27FC236}">
                <a16:creationId xmlns:a16="http://schemas.microsoft.com/office/drawing/2014/main" id="{1BC43CB0-8AE8-4901-944C-CD1F2CD95C00}"/>
              </a:ext>
            </a:extLst>
          </p:cNvPr>
          <p:cNvSpPr txBox="1">
            <a:spLocks noGrp="1"/>
          </p:cNvSpPr>
          <p:nvPr>
            <p:ph type="pic" idx="4294967295"/>
          </p:nvPr>
        </p:nvSpPr>
        <p:spPr>
          <a:xfrm>
            <a:off x="3045619" y="4138055"/>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Tree>
    <p:extLst>
      <p:ext uri="{BB962C8B-B14F-4D97-AF65-F5344CB8AC3E}">
        <p14:creationId xmlns:p14="http://schemas.microsoft.com/office/powerpoint/2010/main" val="3334836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ntenu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04C56-7CD6-4140-AEF5-CCD7EA6F74BA}"/>
              </a:ext>
            </a:extLst>
          </p:cNvPr>
          <p:cNvSpPr txBox="1">
            <a:spLocks noGrp="1"/>
          </p:cNvSpPr>
          <p:nvPr>
            <p:ph type="title"/>
          </p:nvPr>
        </p:nvSpPr>
        <p:spPr>
          <a:xfrm>
            <a:off x="472383" y="609603"/>
            <a:ext cx="4113903" cy="2133596"/>
          </a:xfrm>
        </p:spPr>
        <p:txBody>
          <a:bodyPr anchor="b"/>
          <a:lstStyle>
            <a:lvl1pPr>
              <a:defRPr sz="2215">
                <a:solidFill>
                  <a:srgbClr val="1D2545"/>
                </a:solidFill>
                <a:latin typeface="Arial Narrow"/>
              </a:defRPr>
            </a:lvl1pPr>
          </a:lstStyle>
          <a:p>
            <a:pPr lvl="0"/>
            <a:r>
              <a:rPr lang="fr-FR"/>
              <a:t>Modifiez le style du titre</a:t>
            </a:r>
            <a:endParaRPr lang="en-US"/>
          </a:p>
        </p:txBody>
      </p:sp>
      <p:sp>
        <p:nvSpPr>
          <p:cNvPr id="3" name="Content Placeholder 2">
            <a:extLst>
              <a:ext uri="{FF2B5EF4-FFF2-40B4-BE49-F238E27FC236}">
                <a16:creationId xmlns:a16="http://schemas.microsoft.com/office/drawing/2014/main" id="{600E7476-E968-4E73-B872-3F7E9EE2FB0F}"/>
              </a:ext>
            </a:extLst>
          </p:cNvPr>
          <p:cNvSpPr txBox="1">
            <a:spLocks noGrp="1"/>
          </p:cNvSpPr>
          <p:nvPr>
            <p:ph idx="4294967295"/>
          </p:nvPr>
        </p:nvSpPr>
        <p:spPr>
          <a:xfrm>
            <a:off x="2915550" y="1316573"/>
            <a:ext cx="3471867" cy="6498165"/>
          </a:xfrm>
        </p:spPr>
        <p:txBody>
          <a:bodyPr/>
          <a:lstStyle>
            <a:lvl1pPr marL="0" indent="0">
              <a:buNone/>
              <a:defRPr sz="2215"/>
            </a:lvl1pPr>
            <a:lvl2pPr marL="316526" indent="0">
              <a:buNone/>
              <a:defRPr sz="1939"/>
            </a:lvl2pPr>
            <a:lvl3pPr marL="633062" indent="0">
              <a:buNone/>
              <a:defRPr sz="1662"/>
            </a:lvl3pPr>
            <a:lvl4pPr marL="949589" indent="0">
              <a:buNone/>
              <a:defRPr sz="1385"/>
            </a:lvl4pPr>
            <a:lvl5pPr marL="1266116" indent="0">
              <a:buNone/>
              <a:defRPr sz="1385"/>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a:extLst>
              <a:ext uri="{FF2B5EF4-FFF2-40B4-BE49-F238E27FC236}">
                <a16:creationId xmlns:a16="http://schemas.microsoft.com/office/drawing/2014/main" id="{67AA833A-BE44-4B56-B00A-79428D543552}"/>
              </a:ext>
            </a:extLst>
          </p:cNvPr>
          <p:cNvSpPr txBox="1">
            <a:spLocks noGrp="1"/>
          </p:cNvSpPr>
          <p:nvPr>
            <p:ph type="body" idx="4294967295"/>
          </p:nvPr>
        </p:nvSpPr>
        <p:spPr>
          <a:xfrm>
            <a:off x="472383" y="2743200"/>
            <a:ext cx="2211887" cy="5082116"/>
          </a:xfrm>
        </p:spPr>
        <p:txBody>
          <a:bodyPr/>
          <a:lstStyle>
            <a:lvl1pPr marL="0" indent="0">
              <a:buNone/>
              <a:defRPr sz="1108"/>
            </a:lvl1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103ABC34-EF5A-4B34-8A76-D9B240E72EBE}"/>
              </a:ext>
            </a:extLst>
          </p:cNvPr>
          <p:cNvSpPr txBox="1">
            <a:spLocks noGrp="1"/>
          </p:cNvSpPr>
          <p:nvPr>
            <p:ph type="dt" sz="half" idx="7"/>
          </p:nvPr>
        </p:nvSpPr>
        <p:spPr/>
        <p:txBody>
          <a:bodyPr/>
          <a:lstStyle>
            <a:lvl1pPr>
              <a:defRPr lang="en-US"/>
            </a:lvl1pPr>
          </a:lstStyle>
          <a:p>
            <a:pPr lvl="0"/>
            <a:endParaRPr lang="en-US"/>
          </a:p>
        </p:txBody>
      </p:sp>
      <p:sp>
        <p:nvSpPr>
          <p:cNvPr id="6" name="Footer Placeholder 5">
            <a:extLst>
              <a:ext uri="{FF2B5EF4-FFF2-40B4-BE49-F238E27FC236}">
                <a16:creationId xmlns:a16="http://schemas.microsoft.com/office/drawing/2014/main" id="{5D0A4F80-3714-47CA-9703-93A84B2B0F0A}"/>
              </a:ext>
            </a:extLst>
          </p:cNvPr>
          <p:cNvSpPr txBox="1">
            <a:spLocks noGrp="1"/>
          </p:cNvSpPr>
          <p:nvPr>
            <p:ph type="ftr" sz="quarter" idx="9"/>
          </p:nvPr>
        </p:nvSpPr>
        <p:spPr/>
        <p:txBody>
          <a:bodyPr/>
          <a:lstStyle>
            <a:lvl1pPr>
              <a:defRPr lang="en-US"/>
            </a:lvl1pPr>
          </a:lstStyle>
          <a:p>
            <a:pPr lvl="0"/>
            <a:r>
              <a:rPr lang="en-US"/>
              <a:t>+33 4 13 25 92 13 - www.aecd.fr</a:t>
            </a:r>
          </a:p>
        </p:txBody>
      </p:sp>
      <p:sp>
        <p:nvSpPr>
          <p:cNvPr id="7" name="Slide Number Placeholder 6">
            <a:extLst>
              <a:ext uri="{FF2B5EF4-FFF2-40B4-BE49-F238E27FC236}">
                <a16:creationId xmlns:a16="http://schemas.microsoft.com/office/drawing/2014/main" id="{EA8F9F3B-F2A2-4749-BD36-2DBAA6401C2B}"/>
              </a:ext>
            </a:extLst>
          </p:cNvPr>
          <p:cNvSpPr txBox="1">
            <a:spLocks noGrp="1"/>
          </p:cNvSpPr>
          <p:nvPr>
            <p:ph type="sldNum" sz="quarter" idx="8"/>
          </p:nvPr>
        </p:nvSpPr>
        <p:spPr/>
        <p:txBody>
          <a:bodyPr/>
          <a:lstStyle>
            <a:lvl1pPr>
              <a:defRPr lang="en-US"/>
            </a:lvl1pPr>
          </a:lstStyle>
          <a:p>
            <a:pPr lvl="0"/>
            <a:fld id="{24B7FC5D-E007-49B7-BA57-0D427600E3B4}" type="slidenum">
              <a:t>‹#›</a:t>
            </a:fld>
            <a:endParaRPr lang="en-US"/>
          </a:p>
        </p:txBody>
      </p:sp>
      <p:pic>
        <p:nvPicPr>
          <p:cNvPr id="8" name="Image 8">
            <a:extLst>
              <a:ext uri="{FF2B5EF4-FFF2-40B4-BE49-F238E27FC236}">
                <a16:creationId xmlns:a16="http://schemas.microsoft.com/office/drawing/2014/main" id="{B59FA90B-439C-46F6-A907-453A628CCD57}"/>
              </a:ext>
            </a:extLst>
          </p:cNvPr>
          <p:cNvPicPr>
            <a:picLocks noChangeAspect="1"/>
          </p:cNvPicPr>
          <p:nvPr/>
        </p:nvPicPr>
        <p:blipFill>
          <a:blip r:embed="rId2"/>
          <a:stretch>
            <a:fillRect/>
          </a:stretch>
        </p:blipFill>
        <p:spPr>
          <a:xfrm>
            <a:off x="3420975" y="2772817"/>
            <a:ext cx="296869" cy="6371182"/>
          </a:xfrm>
          <a:prstGeom prst="rect">
            <a:avLst/>
          </a:prstGeom>
          <a:noFill/>
          <a:ln cap="flat">
            <a:noFill/>
          </a:ln>
        </p:spPr>
      </p:pic>
    </p:spTree>
    <p:extLst>
      <p:ext uri="{BB962C8B-B14F-4D97-AF65-F5344CB8AC3E}">
        <p14:creationId xmlns:p14="http://schemas.microsoft.com/office/powerpoint/2010/main" val="244951359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CB6123-CEF6-45B5-8319-E98CAE8B7F02}"/>
              </a:ext>
            </a:extLst>
          </p:cNvPr>
          <p:cNvSpPr txBox="1">
            <a:spLocks noGrp="1"/>
          </p:cNvSpPr>
          <p:nvPr>
            <p:ph type="dt" sz="half" idx="7"/>
          </p:nvPr>
        </p:nvSpPr>
        <p:spPr/>
        <p:txBody>
          <a:bodyPr/>
          <a:lstStyle>
            <a:lvl1pPr>
              <a:defRPr lang="en-US"/>
            </a:lvl1pPr>
          </a:lstStyle>
          <a:p>
            <a:pPr lvl="0"/>
            <a:endParaRPr lang="en-US"/>
          </a:p>
        </p:txBody>
      </p:sp>
      <p:sp>
        <p:nvSpPr>
          <p:cNvPr id="3" name="Footer Placeholder 2">
            <a:extLst>
              <a:ext uri="{FF2B5EF4-FFF2-40B4-BE49-F238E27FC236}">
                <a16:creationId xmlns:a16="http://schemas.microsoft.com/office/drawing/2014/main" id="{82C669D1-4033-4624-92A8-6626CD861EE7}"/>
              </a:ext>
            </a:extLst>
          </p:cNvPr>
          <p:cNvSpPr txBox="1">
            <a:spLocks noGrp="1"/>
          </p:cNvSpPr>
          <p:nvPr>
            <p:ph type="ftr" sz="quarter" idx="9"/>
          </p:nvPr>
        </p:nvSpPr>
        <p:spPr/>
        <p:txBody>
          <a:bodyPr/>
          <a:lstStyle>
            <a:lvl1pPr>
              <a:defRPr lang="en-US"/>
            </a:lvl1pPr>
          </a:lstStyle>
          <a:p>
            <a:pPr lvl="0"/>
            <a:r>
              <a:rPr lang="en-US"/>
              <a:t>+33 4 13 25 92 13 - www.aecd.fr</a:t>
            </a:r>
          </a:p>
        </p:txBody>
      </p:sp>
      <p:sp>
        <p:nvSpPr>
          <p:cNvPr id="4" name="Slide Number Placeholder 3">
            <a:extLst>
              <a:ext uri="{FF2B5EF4-FFF2-40B4-BE49-F238E27FC236}">
                <a16:creationId xmlns:a16="http://schemas.microsoft.com/office/drawing/2014/main" id="{E1C0FAE3-B627-4DC6-A0CB-3C384AB20E22}"/>
              </a:ext>
            </a:extLst>
          </p:cNvPr>
          <p:cNvSpPr txBox="1">
            <a:spLocks noGrp="1"/>
          </p:cNvSpPr>
          <p:nvPr>
            <p:ph type="sldNum" sz="quarter" idx="8"/>
          </p:nvPr>
        </p:nvSpPr>
        <p:spPr/>
        <p:txBody>
          <a:bodyPr/>
          <a:lstStyle>
            <a:lvl1pPr>
              <a:defRPr lang="en-US"/>
            </a:lvl1pPr>
          </a:lstStyle>
          <a:p>
            <a:pPr lvl="0"/>
            <a:fld id="{F7CC5E28-7215-489F-8116-980DC69FE88A}" type="slidenum">
              <a:t>‹#›</a:t>
            </a:fld>
            <a:endParaRPr lang="en-US"/>
          </a:p>
        </p:txBody>
      </p:sp>
    </p:spTree>
    <p:extLst>
      <p:ext uri="{BB962C8B-B14F-4D97-AF65-F5344CB8AC3E}">
        <p14:creationId xmlns:p14="http://schemas.microsoft.com/office/powerpoint/2010/main" val="359284905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2E4F369-F360-4EE2-BF76-2AACC1AC7A36}"/>
              </a:ext>
            </a:extLst>
          </p:cNvPr>
          <p:cNvSpPr txBox="1">
            <a:spLocks noGrp="1"/>
          </p:cNvSpPr>
          <p:nvPr>
            <p:ph type="title"/>
          </p:nvPr>
        </p:nvSpPr>
        <p:spPr>
          <a:xfrm>
            <a:off x="471496" y="486835"/>
            <a:ext cx="5915025" cy="1767416"/>
          </a:xfrm>
          <a:prstGeom prst="rect">
            <a:avLst/>
          </a:prstGeom>
          <a:noFill/>
          <a:ln>
            <a:noFill/>
          </a:ln>
        </p:spPr>
        <p:txBody>
          <a:bodyPr vert="horz" wrap="square" lIns="91440" tIns="45720" rIns="91440" bIns="45720" anchor="ctr" anchorCtr="0" compatLnSpc="1">
            <a:normAutofit/>
          </a:bodyPr>
          <a:lstStyle/>
          <a:p>
            <a:pPr lvl="0"/>
            <a:r>
              <a:rPr lang="fr-FR"/>
              <a:t>Modifiez le style du titre</a:t>
            </a:r>
          </a:p>
        </p:txBody>
      </p:sp>
      <p:sp>
        <p:nvSpPr>
          <p:cNvPr id="3" name="Espace réservé du texte 2">
            <a:extLst>
              <a:ext uri="{FF2B5EF4-FFF2-40B4-BE49-F238E27FC236}">
                <a16:creationId xmlns:a16="http://schemas.microsoft.com/office/drawing/2014/main" id="{445D9330-975F-40BC-BB09-917465A0C3A4}"/>
              </a:ext>
            </a:extLst>
          </p:cNvPr>
          <p:cNvSpPr txBox="1">
            <a:spLocks noGrp="1"/>
          </p:cNvSpPr>
          <p:nvPr>
            <p:ph type="body" idx="1"/>
          </p:nvPr>
        </p:nvSpPr>
        <p:spPr>
          <a:xfrm>
            <a:off x="471496" y="2434171"/>
            <a:ext cx="5915025" cy="5801785"/>
          </a:xfrm>
          <a:prstGeom prst="rect">
            <a:avLst/>
          </a:prstGeom>
          <a:noFill/>
          <a:ln>
            <a:noFill/>
          </a:ln>
        </p:spPr>
        <p:txBody>
          <a:bodyPr vert="horz" wrap="square" lIns="91440" tIns="45720" rIns="91440" bIns="45720" anchor="t" anchorCtr="0" compatLnSpc="1">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1477D75-66D4-4D36-B269-4C987010A888}"/>
              </a:ext>
            </a:extLst>
          </p:cNvPr>
          <p:cNvSpPr txBox="1">
            <a:spLocks noGrp="1"/>
          </p:cNvSpPr>
          <p:nvPr>
            <p:ph type="dt" sz="half" idx="2"/>
          </p:nvPr>
        </p:nvSpPr>
        <p:spPr>
          <a:xfrm>
            <a:off x="471492" y="8475136"/>
            <a:ext cx="1543050" cy="486835"/>
          </a:xfrm>
          <a:prstGeom prst="rect">
            <a:avLst/>
          </a:prstGeom>
          <a:noFill/>
          <a:ln>
            <a:noFill/>
          </a:ln>
        </p:spPr>
        <p:txBody>
          <a:bodyPr vert="horz" wrap="square" lIns="91440" tIns="45720" rIns="91440" bIns="45720" anchor="ctr" anchorCtr="0" compatLnSpc="1">
            <a:noAutofit/>
          </a:bodyPr>
          <a:lstStyle>
            <a:lvl1pPr marL="0" marR="0" lvl="0" indent="0" algn="l" defTabSz="457198" rtl="0" fontAlgn="auto" hangingPunct="1">
              <a:lnSpc>
                <a:spcPct val="100000"/>
              </a:lnSpc>
              <a:spcBef>
                <a:spcPts val="0"/>
              </a:spcBef>
              <a:spcAft>
                <a:spcPts val="0"/>
              </a:spcAft>
              <a:buNone/>
              <a:tabLst/>
              <a:defRPr lang="fr-FR" sz="900" b="0" i="0" u="none" strike="noStrike" kern="1200" cap="none" spc="0" baseline="0">
                <a:solidFill>
                  <a:srgbClr val="F8B18C"/>
                </a:solidFill>
                <a:uFillTx/>
                <a:latin typeface="Arial Narrow"/>
              </a:defRPr>
            </a:lvl1pPr>
          </a:lstStyle>
          <a:p>
            <a:pPr lvl="0"/>
            <a:r>
              <a:rPr lang="fr-FR"/>
              <a:t>MM.DD.20XX</a:t>
            </a:r>
          </a:p>
        </p:txBody>
      </p:sp>
      <p:sp>
        <p:nvSpPr>
          <p:cNvPr id="5" name="Espace réservé du pied de page 4">
            <a:extLst>
              <a:ext uri="{FF2B5EF4-FFF2-40B4-BE49-F238E27FC236}">
                <a16:creationId xmlns:a16="http://schemas.microsoft.com/office/drawing/2014/main" id="{DED521D2-998F-444E-B6A0-F0334EB7D9BD}"/>
              </a:ext>
            </a:extLst>
          </p:cNvPr>
          <p:cNvSpPr txBox="1">
            <a:spLocks noGrp="1"/>
          </p:cNvSpPr>
          <p:nvPr>
            <p:ph type="ftr" sz="quarter" idx="3"/>
          </p:nvPr>
        </p:nvSpPr>
        <p:spPr>
          <a:xfrm>
            <a:off x="2271717" y="8475136"/>
            <a:ext cx="2314574" cy="486835"/>
          </a:xfrm>
          <a:prstGeom prst="rect">
            <a:avLst/>
          </a:prstGeom>
          <a:noFill/>
          <a:ln>
            <a:noFill/>
          </a:ln>
        </p:spPr>
        <p:txBody>
          <a:bodyPr vert="horz" wrap="square" lIns="91440" tIns="45720" rIns="91440" bIns="45720" anchor="ctr" anchorCtr="1" compatLnSpc="1">
            <a:noAutofit/>
          </a:bodyPr>
          <a:lstStyle>
            <a:lvl1pPr marL="0" marR="0" lvl="0" indent="0" algn="ctr" defTabSz="457198" rtl="0" fontAlgn="auto" hangingPunct="1">
              <a:lnSpc>
                <a:spcPct val="100000"/>
              </a:lnSpc>
              <a:spcBef>
                <a:spcPts val="0"/>
              </a:spcBef>
              <a:spcAft>
                <a:spcPts val="0"/>
              </a:spcAft>
              <a:buNone/>
              <a:tabLst/>
              <a:defRPr lang="fr-FR" sz="900" b="0" i="0" u="none" strike="noStrike" kern="1200" cap="none" spc="0" baseline="0">
                <a:solidFill>
                  <a:srgbClr val="F8B18C"/>
                </a:solidFill>
                <a:uFillTx/>
                <a:latin typeface="Arial Narrow"/>
              </a:defRPr>
            </a:lvl1pPr>
          </a:lstStyle>
          <a:p>
            <a:pPr lvl="0"/>
            <a:r>
              <a:rPr lang="fr-FR"/>
              <a:t>AJOUTER UN PIED DE PAGE</a:t>
            </a:r>
          </a:p>
        </p:txBody>
      </p:sp>
      <p:sp>
        <p:nvSpPr>
          <p:cNvPr id="6" name="Espace réservé du numéro de diapositive 5">
            <a:extLst>
              <a:ext uri="{FF2B5EF4-FFF2-40B4-BE49-F238E27FC236}">
                <a16:creationId xmlns:a16="http://schemas.microsoft.com/office/drawing/2014/main" id="{8B2B2AC4-ECC0-4018-B4CF-AA3D83659883}"/>
              </a:ext>
            </a:extLst>
          </p:cNvPr>
          <p:cNvSpPr txBox="1">
            <a:spLocks noGrp="1"/>
          </p:cNvSpPr>
          <p:nvPr>
            <p:ph type="sldNum" sz="quarter" idx="4"/>
          </p:nvPr>
        </p:nvSpPr>
        <p:spPr>
          <a:xfrm>
            <a:off x="4843467" y="8475136"/>
            <a:ext cx="1543050" cy="486835"/>
          </a:xfrm>
          <a:prstGeom prst="rect">
            <a:avLst/>
          </a:prstGeom>
          <a:noFill/>
          <a:ln>
            <a:noFill/>
          </a:ln>
        </p:spPr>
        <p:txBody>
          <a:bodyPr vert="horz" wrap="square" lIns="91440" tIns="45720" rIns="91440" bIns="45720" anchor="ctr" anchorCtr="0" compatLnSpc="1">
            <a:noAutofit/>
          </a:bodyPr>
          <a:lstStyle>
            <a:lvl1pPr marL="0" marR="0" lvl="0" indent="0" algn="r" defTabSz="457198" rtl="0" fontAlgn="auto" hangingPunct="1">
              <a:lnSpc>
                <a:spcPct val="100000"/>
              </a:lnSpc>
              <a:spcBef>
                <a:spcPts val="0"/>
              </a:spcBef>
              <a:spcAft>
                <a:spcPts val="0"/>
              </a:spcAft>
              <a:buNone/>
              <a:tabLst/>
              <a:defRPr lang="fr-FR" sz="900" b="0" i="0" u="none" strike="noStrike" kern="1200" cap="none" spc="0" baseline="0">
                <a:solidFill>
                  <a:srgbClr val="F8B18C"/>
                </a:solidFill>
                <a:uFillTx/>
                <a:latin typeface="Arial Narrow"/>
              </a:defRPr>
            </a:lvl1pPr>
          </a:lstStyle>
          <a:p>
            <a:pPr lvl="0"/>
            <a:fld id="{EFD9E736-3A89-40C1-8D65-2DC221222A18}" type="slidenum">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marL="0" marR="0" lvl="0" indent="0" algn="l" defTabSz="685796" rtl="0" fontAlgn="auto" hangingPunct="1">
        <a:lnSpc>
          <a:spcPct val="90000"/>
        </a:lnSpc>
        <a:spcBef>
          <a:spcPts val="0"/>
        </a:spcBef>
        <a:spcAft>
          <a:spcPts val="0"/>
        </a:spcAft>
        <a:buNone/>
        <a:tabLst/>
        <a:defRPr lang="fr-FR" sz="3300" b="0" i="0" u="none" strike="noStrike" kern="1200" cap="none" spc="0" baseline="0">
          <a:solidFill>
            <a:srgbClr val="F58A1F"/>
          </a:solidFill>
          <a:uFillTx/>
          <a:latin typeface="Bookman Old Style"/>
        </a:defRPr>
      </a:lvl1pPr>
    </p:titleStyle>
    <p:bodyStyle>
      <a:lvl1pPr marL="171449" marR="0" lvl="0" indent="-171449" algn="l" defTabSz="685796" rtl="0" fontAlgn="auto" hangingPunct="1">
        <a:lnSpc>
          <a:spcPct val="90000"/>
        </a:lnSpc>
        <a:spcBef>
          <a:spcPts val="750"/>
        </a:spcBef>
        <a:spcAft>
          <a:spcPts val="0"/>
        </a:spcAft>
        <a:buSzPct val="100000"/>
        <a:buFont typeface="Arial" pitchFamily="34"/>
        <a:buChar char="•"/>
        <a:tabLst/>
        <a:defRPr lang="fr-FR" sz="2100" b="0" i="0" u="none" strike="noStrike" kern="1200" cap="none" spc="0" baseline="0">
          <a:solidFill>
            <a:srgbClr val="F58A1F"/>
          </a:solidFill>
          <a:uFillTx/>
          <a:latin typeface="Arial Narrow"/>
        </a:defRPr>
      </a:lvl1pPr>
      <a:lvl2pPr marL="514347" marR="0" lvl="1" indent="-171449" algn="l" defTabSz="685796" rtl="0" fontAlgn="auto" hangingPunct="1">
        <a:lnSpc>
          <a:spcPct val="90000"/>
        </a:lnSpc>
        <a:spcBef>
          <a:spcPts val="375"/>
        </a:spcBef>
        <a:spcAft>
          <a:spcPts val="0"/>
        </a:spcAft>
        <a:buSzPct val="100000"/>
        <a:buFont typeface="Arial" pitchFamily="34"/>
        <a:buChar char="•"/>
        <a:tabLst/>
        <a:defRPr lang="fr-FR" sz="1800" b="0" i="0" u="none" strike="noStrike" kern="1200" cap="none" spc="0" baseline="0">
          <a:solidFill>
            <a:srgbClr val="F58A1F"/>
          </a:solidFill>
          <a:uFillTx/>
          <a:latin typeface="Arial Narrow"/>
        </a:defRPr>
      </a:lvl2pPr>
      <a:lvl3pPr marL="857245" marR="0" lvl="2" indent="-171449" algn="l" defTabSz="685796" rtl="0" fontAlgn="auto" hangingPunct="1">
        <a:lnSpc>
          <a:spcPct val="90000"/>
        </a:lnSpc>
        <a:spcBef>
          <a:spcPts val="375"/>
        </a:spcBef>
        <a:spcAft>
          <a:spcPts val="0"/>
        </a:spcAft>
        <a:buSzPct val="100000"/>
        <a:buFont typeface="Arial" pitchFamily="34"/>
        <a:buChar char="•"/>
        <a:tabLst/>
        <a:defRPr lang="fr-FR" sz="1500" b="0" i="0" u="none" strike="noStrike" kern="1200" cap="none" spc="0" baseline="0">
          <a:solidFill>
            <a:srgbClr val="F58A1F"/>
          </a:solidFill>
          <a:uFillTx/>
          <a:latin typeface="Arial Narrow"/>
        </a:defRPr>
      </a:lvl3pPr>
      <a:lvl4pPr marL="1200143" marR="0" lvl="3" indent="-171449" algn="l" defTabSz="685796" rtl="0" fontAlgn="auto" hangingPunct="1">
        <a:lnSpc>
          <a:spcPct val="90000"/>
        </a:lnSpc>
        <a:spcBef>
          <a:spcPts val="375"/>
        </a:spcBef>
        <a:spcAft>
          <a:spcPts val="0"/>
        </a:spcAft>
        <a:buSzPct val="100000"/>
        <a:buFont typeface="Arial" pitchFamily="34"/>
        <a:buChar char="•"/>
        <a:tabLst/>
        <a:defRPr lang="fr-FR" sz="1350" b="0" i="0" u="none" strike="noStrike" kern="1200" cap="none" spc="0" baseline="0">
          <a:solidFill>
            <a:srgbClr val="F58A1F"/>
          </a:solidFill>
          <a:uFillTx/>
          <a:latin typeface="Arial Narrow"/>
        </a:defRPr>
      </a:lvl4pPr>
      <a:lvl5pPr marL="1543041" marR="0" lvl="4" indent="-171449" algn="l" defTabSz="685796" rtl="0" fontAlgn="auto" hangingPunct="1">
        <a:lnSpc>
          <a:spcPct val="90000"/>
        </a:lnSpc>
        <a:spcBef>
          <a:spcPts val="375"/>
        </a:spcBef>
        <a:spcAft>
          <a:spcPts val="0"/>
        </a:spcAft>
        <a:buSzPct val="100000"/>
        <a:buFont typeface="Arial" pitchFamily="34"/>
        <a:buChar char="•"/>
        <a:tabLst/>
        <a:defRPr lang="fr-FR" sz="1350" b="0" i="0" u="none" strike="noStrike" kern="1200" cap="none" spc="0" baseline="0">
          <a:solidFill>
            <a:srgbClr val="F58A1F"/>
          </a:solidFill>
          <a:uFillTx/>
          <a:latin typeface="Arial Narrow"/>
        </a:defRPr>
      </a:lvl5pPr>
      <a:lvl6pPr marL="2514585"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3"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0"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77"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95" rtl="0" eaLnBrk="1" latinLnBrk="0" hangingPunct="1">
        <a:defRPr sz="1800" kern="1200">
          <a:solidFill>
            <a:schemeClr val="tx1"/>
          </a:solidFill>
          <a:latin typeface="+mn-lt"/>
          <a:ea typeface="+mn-ea"/>
          <a:cs typeface="+mn-cs"/>
        </a:defRPr>
      </a:lvl1pPr>
      <a:lvl2pPr marL="457198" algn="l" defTabSz="914395" rtl="0" eaLnBrk="1" latinLnBrk="0" hangingPunct="1">
        <a:defRPr sz="1800" kern="1200">
          <a:solidFill>
            <a:schemeClr val="tx1"/>
          </a:solidFill>
          <a:latin typeface="+mn-lt"/>
          <a:ea typeface="+mn-ea"/>
          <a:cs typeface="+mn-cs"/>
        </a:defRPr>
      </a:lvl2pPr>
      <a:lvl3pPr marL="914395" algn="l" defTabSz="914395" rtl="0" eaLnBrk="1" latinLnBrk="0" hangingPunct="1">
        <a:defRPr sz="1800" kern="1200">
          <a:solidFill>
            <a:schemeClr val="tx1"/>
          </a:solidFill>
          <a:latin typeface="+mn-lt"/>
          <a:ea typeface="+mn-ea"/>
          <a:cs typeface="+mn-cs"/>
        </a:defRPr>
      </a:lvl3pPr>
      <a:lvl4pPr marL="1371592" algn="l" defTabSz="914395" rtl="0" eaLnBrk="1" latinLnBrk="0" hangingPunct="1">
        <a:defRPr sz="1800" kern="1200">
          <a:solidFill>
            <a:schemeClr val="tx1"/>
          </a:solidFill>
          <a:latin typeface="+mn-lt"/>
          <a:ea typeface="+mn-ea"/>
          <a:cs typeface="+mn-cs"/>
        </a:defRPr>
      </a:lvl4pPr>
      <a:lvl5pPr marL="1828789" algn="l" defTabSz="914395" rtl="0" eaLnBrk="1" latinLnBrk="0" hangingPunct="1">
        <a:defRPr sz="1800" kern="1200">
          <a:solidFill>
            <a:schemeClr val="tx1"/>
          </a:solidFill>
          <a:latin typeface="+mn-lt"/>
          <a:ea typeface="+mn-ea"/>
          <a:cs typeface="+mn-cs"/>
        </a:defRPr>
      </a:lvl5pPr>
      <a:lvl6pPr marL="2285987" algn="l" defTabSz="914395" rtl="0" eaLnBrk="1" latinLnBrk="0" hangingPunct="1">
        <a:defRPr sz="1800" kern="1200">
          <a:solidFill>
            <a:schemeClr val="tx1"/>
          </a:solidFill>
          <a:latin typeface="+mn-lt"/>
          <a:ea typeface="+mn-ea"/>
          <a:cs typeface="+mn-cs"/>
        </a:defRPr>
      </a:lvl6pPr>
      <a:lvl7pPr marL="2743185" algn="l" defTabSz="914395" rtl="0" eaLnBrk="1" latinLnBrk="0" hangingPunct="1">
        <a:defRPr sz="1800" kern="1200">
          <a:solidFill>
            <a:schemeClr val="tx1"/>
          </a:solidFill>
          <a:latin typeface="+mn-lt"/>
          <a:ea typeface="+mn-ea"/>
          <a:cs typeface="+mn-cs"/>
        </a:defRPr>
      </a:lvl7pPr>
      <a:lvl8pPr marL="3200381" algn="l" defTabSz="914395" rtl="0" eaLnBrk="1" latinLnBrk="0" hangingPunct="1">
        <a:defRPr sz="1800" kern="1200">
          <a:solidFill>
            <a:schemeClr val="tx1"/>
          </a:solidFill>
          <a:latin typeface="+mn-lt"/>
          <a:ea typeface="+mn-ea"/>
          <a:cs typeface="+mn-cs"/>
        </a:defRPr>
      </a:lvl8pPr>
      <a:lvl9pPr marL="3657579" algn="l" defTabSz="91439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hyperlink" Target="mailto:dg@idevformation.com" TargetMode="External"/><Relationship Id="rId5" Type="http://schemas.openxmlformats.org/officeDocument/2006/relationships/image" Target="../media/image29.emf"/><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francecompetences.fr/recherche/rncp/41254/"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1E666F9-5487-652F-A08E-2F4E9674CC55}"/>
              </a:ext>
            </a:extLst>
          </p:cNvPr>
          <p:cNvPicPr>
            <a:picLocks noChangeAspect="1"/>
          </p:cNvPicPr>
          <p:nvPr/>
        </p:nvPicPr>
        <p:blipFill>
          <a:blip r:embed="rId2"/>
          <a:stretch>
            <a:fillRect/>
          </a:stretch>
        </p:blipFill>
        <p:spPr>
          <a:xfrm>
            <a:off x="-1" y="0"/>
            <a:ext cx="5225143" cy="1882408"/>
          </a:xfrm>
          <a:prstGeom prst="rect">
            <a:avLst/>
          </a:prstGeom>
        </p:spPr>
      </p:pic>
      <p:pic>
        <p:nvPicPr>
          <p:cNvPr id="2" name="Image 20">
            <a:extLst>
              <a:ext uri="{FF2B5EF4-FFF2-40B4-BE49-F238E27FC236}">
                <a16:creationId xmlns:a16="http://schemas.microsoft.com/office/drawing/2014/main" id="{8465414A-54FC-4DFE-B0D3-9EC46F5D251D}"/>
              </a:ext>
            </a:extLst>
          </p:cNvPr>
          <p:cNvPicPr>
            <a:picLocks noChangeAspect="1"/>
          </p:cNvPicPr>
          <p:nvPr/>
        </p:nvPicPr>
        <p:blipFill>
          <a:blip r:embed="rId3">
            <a:alphaModFix amt="20000"/>
          </a:blip>
          <a:stretch>
            <a:fillRect/>
          </a:stretch>
        </p:blipFill>
        <p:spPr>
          <a:xfrm>
            <a:off x="4701870" y="3834415"/>
            <a:ext cx="874961" cy="874961"/>
          </a:xfrm>
          <a:prstGeom prst="rect">
            <a:avLst/>
          </a:prstGeom>
          <a:noFill/>
          <a:ln cap="flat">
            <a:noFill/>
          </a:ln>
        </p:spPr>
      </p:pic>
      <p:sp>
        <p:nvSpPr>
          <p:cNvPr id="4" name="Espace réservé du texte 3">
            <a:extLst>
              <a:ext uri="{FF2B5EF4-FFF2-40B4-BE49-F238E27FC236}">
                <a16:creationId xmlns:a16="http://schemas.microsoft.com/office/drawing/2014/main" id="{36A83D8C-C6FB-4BFD-BE16-BEF4618DFCB3}"/>
              </a:ext>
            </a:extLst>
          </p:cNvPr>
          <p:cNvSpPr txBox="1">
            <a:spLocks noGrp="1"/>
          </p:cNvSpPr>
          <p:nvPr>
            <p:ph type="body" idx="4294967295"/>
          </p:nvPr>
        </p:nvSpPr>
        <p:spPr>
          <a:xfrm>
            <a:off x="59540" y="2877290"/>
            <a:ext cx="3376628" cy="6163443"/>
          </a:xfrm>
        </p:spPr>
        <p:txBody>
          <a:bodyPr>
            <a:normAutofit fontScale="25000" lnSpcReduction="20000"/>
          </a:bodyPr>
          <a:lstStyle/>
          <a:p>
            <a:pPr marL="0" indent="0">
              <a:lnSpc>
                <a:spcPct val="120000"/>
              </a:lnSpc>
              <a:spcBef>
                <a:spcPts val="0"/>
              </a:spcBef>
              <a:buNone/>
            </a:pPr>
            <a:r>
              <a:rPr lang="fr-FR" sz="5600" b="1">
                <a:solidFill>
                  <a:srgbClr val="1D2545"/>
                </a:solidFill>
                <a:latin typeface="Calibri"/>
              </a:rPr>
              <a:t>Le métier-les missions</a:t>
            </a:r>
          </a:p>
          <a:p>
            <a:pPr marL="0" indent="0">
              <a:lnSpc>
                <a:spcPct val="120000"/>
              </a:lnSpc>
              <a:spcBef>
                <a:spcPts val="0"/>
              </a:spcBef>
              <a:buNone/>
            </a:pPr>
            <a:endParaRPr lang="fr-FR" sz="1600" b="1">
              <a:solidFill>
                <a:srgbClr val="1D2545"/>
              </a:solidFill>
              <a:latin typeface="Calibri"/>
            </a:endParaRPr>
          </a:p>
          <a:p>
            <a:pPr marL="0" indent="0">
              <a:lnSpc>
                <a:spcPct val="110000"/>
              </a:lnSpc>
              <a:spcBef>
                <a:spcPts val="0"/>
              </a:spcBef>
              <a:spcAft>
                <a:spcPts val="300"/>
              </a:spcAft>
              <a:buNone/>
            </a:pPr>
            <a:r>
              <a:rPr lang="fr-FR" sz="4000" kern="0">
                <a:solidFill>
                  <a:srgbClr val="000000"/>
                </a:solidFill>
                <a:latin typeface="Calibri"/>
              </a:rPr>
              <a:t>L'assistant(e) commercial contribue au développement des ventes de biens et de services sur le marché français et peut être amené à travailler avec des clients ou des fournisseurs étrangers. </a:t>
            </a:r>
          </a:p>
          <a:p>
            <a:pPr marL="0" indent="0">
              <a:lnSpc>
                <a:spcPct val="110000"/>
              </a:lnSpc>
              <a:spcBef>
                <a:spcPts val="0"/>
              </a:spcBef>
              <a:spcAft>
                <a:spcPts val="300"/>
              </a:spcAft>
              <a:buNone/>
            </a:pPr>
            <a:r>
              <a:rPr lang="fr-FR" sz="4000" kern="0">
                <a:solidFill>
                  <a:srgbClr val="000000"/>
                </a:solidFill>
                <a:latin typeface="Calibri"/>
              </a:rPr>
              <a:t>Il/elle travaille dans un environnement fortement numérisé dans un contexte d'échanges commerciaux mondialisés. L'assistant(e) commercial travaille sous la responsabilité de la direction commerciale, en étroite collaboration avec l'équipe des commerciaux de terrain. Il/elle traite les commandes, propose des solutions aux litiges et actualise les bases de données clients dans les systèmes d'information de l'entreprise.</a:t>
            </a:r>
          </a:p>
          <a:p>
            <a:pPr marL="0" indent="0">
              <a:lnSpc>
                <a:spcPct val="110000"/>
              </a:lnSpc>
              <a:spcBef>
                <a:spcPts val="0"/>
              </a:spcBef>
              <a:spcAft>
                <a:spcPts val="300"/>
              </a:spcAft>
              <a:buNone/>
            </a:pPr>
            <a:r>
              <a:rPr lang="fr-FR" sz="4000" kern="0">
                <a:solidFill>
                  <a:srgbClr val="000000"/>
                </a:solidFill>
                <a:latin typeface="Calibri"/>
              </a:rPr>
              <a:t>Il/elle suit les opérations de la Supply Chain (</a:t>
            </a:r>
            <a:r>
              <a:rPr lang="fr-FR" sz="4000" i="1" kern="0">
                <a:solidFill>
                  <a:srgbClr val="000000"/>
                </a:solidFill>
                <a:latin typeface="Calibri"/>
              </a:rPr>
              <a:t>chaîne d'approvisionnement</a:t>
            </a:r>
            <a:r>
              <a:rPr lang="fr-FR" sz="4000" kern="0">
                <a:solidFill>
                  <a:srgbClr val="000000"/>
                </a:solidFill>
                <a:latin typeface="Calibri"/>
              </a:rPr>
              <a:t>) et s'assure du bon déroulement du processus, depuis la production jusqu'à l'acheminement des produits ou des services au client, entretenant des relations fréquentes avec de nombreux interlocuteurs internes et externes.</a:t>
            </a:r>
          </a:p>
          <a:p>
            <a:pPr marL="0" indent="0">
              <a:lnSpc>
                <a:spcPct val="110000"/>
              </a:lnSpc>
              <a:spcBef>
                <a:spcPts val="0"/>
              </a:spcBef>
              <a:spcAft>
                <a:spcPts val="300"/>
              </a:spcAft>
              <a:buNone/>
            </a:pPr>
            <a:r>
              <a:rPr lang="fr-FR" sz="4000" kern="0">
                <a:solidFill>
                  <a:srgbClr val="000000"/>
                </a:solidFill>
                <a:latin typeface="Calibri"/>
              </a:rPr>
              <a:t>L'assistant(e) commercial est l’interface privilégiée des acteurs internes et externes : il/elle contribue à la mise en place des orientations stratégiques et de la politique commerciale de l'entreprise. Il/elle intervient dans l'organisation d'actions commerciales et réalise des actions de fidélisation de la clientèle. Il/elle assure l'accueil du public lors de manifestations commerciales et prend en compte d'éventuelles situation de handicap chez les clients.</a:t>
            </a:r>
          </a:p>
          <a:p>
            <a:pPr marL="0" indent="0">
              <a:lnSpc>
                <a:spcPct val="110000"/>
              </a:lnSpc>
              <a:spcBef>
                <a:spcPts val="0"/>
              </a:spcBef>
              <a:spcAft>
                <a:spcPts val="300"/>
              </a:spcAft>
              <a:buNone/>
            </a:pPr>
            <a:endParaRPr lang="fr-FR" sz="4000" b="1" kern="0">
              <a:solidFill>
                <a:srgbClr val="000000"/>
              </a:solidFill>
              <a:latin typeface="Calibri"/>
            </a:endParaRPr>
          </a:p>
          <a:p>
            <a:pPr marL="0" indent="0">
              <a:lnSpc>
                <a:spcPct val="110000"/>
              </a:lnSpc>
              <a:spcBef>
                <a:spcPts val="0"/>
              </a:spcBef>
              <a:spcAft>
                <a:spcPts val="300"/>
              </a:spcAft>
              <a:buNone/>
            </a:pPr>
            <a:endParaRPr lang="fr-FR" sz="4000" b="1" kern="0">
              <a:solidFill>
                <a:srgbClr val="000000"/>
              </a:solidFill>
              <a:latin typeface="Calibri"/>
            </a:endParaRPr>
          </a:p>
          <a:p>
            <a:pPr marL="0" indent="0">
              <a:lnSpc>
                <a:spcPct val="110000"/>
              </a:lnSpc>
              <a:spcBef>
                <a:spcPts val="0"/>
              </a:spcBef>
              <a:spcAft>
                <a:spcPts val="300"/>
              </a:spcAft>
              <a:buNone/>
            </a:pPr>
            <a:r>
              <a:rPr lang="fr-FR" sz="5600" b="1">
                <a:solidFill>
                  <a:srgbClr val="1D2545"/>
                </a:solidFill>
                <a:latin typeface="Calibri"/>
              </a:rPr>
              <a:t>Les métiers accessibles</a:t>
            </a:r>
          </a:p>
          <a:p>
            <a:pPr marL="0" lvl="0" indent="0" defTabSz="914400">
              <a:lnSpc>
                <a:spcPct val="100000"/>
              </a:lnSpc>
              <a:spcBef>
                <a:spcPts val="0"/>
              </a:spcBef>
              <a:buSzTx/>
              <a:buNone/>
            </a:pPr>
            <a:endParaRPr lang="fr-FR" sz="2000" kern="0">
              <a:solidFill>
                <a:srgbClr val="000000"/>
              </a:solidFill>
              <a:latin typeface="+mn-lt"/>
              <a:ea typeface="+mn-ea"/>
              <a:cs typeface="+mn-cs"/>
            </a:endParaRPr>
          </a:p>
          <a:p>
            <a:pPr marL="0" lvl="0" indent="0" defTabSz="914400">
              <a:lnSpc>
                <a:spcPct val="100000"/>
              </a:lnSpc>
              <a:spcBef>
                <a:spcPts val="0"/>
              </a:spcBef>
              <a:buSzTx/>
              <a:buNone/>
            </a:pPr>
            <a:r>
              <a:rPr lang="fr-FR" sz="4000" kern="0">
                <a:solidFill>
                  <a:srgbClr val="000000"/>
                </a:solidFill>
                <a:latin typeface="+mn-lt"/>
                <a:ea typeface="+mn-ea"/>
                <a:cs typeface="+mn-cs"/>
              </a:rPr>
              <a:t>La dénomination les plus courantes des emplois accessibles sont les suivantes (</a:t>
            </a:r>
            <a:r>
              <a:rPr lang="fr-FR" sz="4000" i="1" kern="0">
                <a:solidFill>
                  <a:srgbClr val="000000"/>
                </a:solidFill>
                <a:latin typeface="+mn-lt"/>
                <a:ea typeface="+mn-ea"/>
                <a:cs typeface="+mn-cs"/>
              </a:rPr>
              <a:t>A titre d’exemple</a:t>
            </a:r>
            <a:r>
              <a:rPr lang="fr-FR" sz="4000" kern="0">
                <a:solidFill>
                  <a:srgbClr val="000000"/>
                </a:solidFill>
                <a:latin typeface="+mn-lt"/>
                <a:ea typeface="+mn-ea"/>
                <a:cs typeface="+mn-cs"/>
              </a:rPr>
              <a:t>) :</a:t>
            </a:r>
          </a:p>
          <a:p>
            <a:pPr marL="0" lvl="0" indent="0" defTabSz="914400">
              <a:lnSpc>
                <a:spcPct val="100000"/>
              </a:lnSpc>
              <a:spcBef>
                <a:spcPts val="0"/>
              </a:spcBef>
              <a:buSzTx/>
              <a:buNone/>
            </a:pPr>
            <a:endParaRPr lang="fr-FR" sz="4000" i="1" kern="0">
              <a:solidFill>
                <a:srgbClr val="000000"/>
              </a:solidFill>
              <a:latin typeface="+mn-lt"/>
              <a:ea typeface="+mn-ea"/>
              <a:cs typeface="+mn-cs"/>
            </a:endParaRPr>
          </a:p>
          <a:p>
            <a:pPr marL="180975" lvl="0" indent="-180975" defTabSz="914400">
              <a:lnSpc>
                <a:spcPct val="100000"/>
              </a:lnSpc>
              <a:spcBef>
                <a:spcPts val="0"/>
              </a:spcBef>
              <a:buSzTx/>
              <a:buFont typeface="Wingdings" panose="05000000000000000000" pitchFamily="2" charset="2"/>
              <a:buChar char="Ø"/>
            </a:pPr>
            <a:r>
              <a:rPr lang="fr-FR" sz="4000" kern="0">
                <a:solidFill>
                  <a:srgbClr val="000000"/>
                </a:solidFill>
                <a:latin typeface="+mn-lt"/>
                <a:ea typeface="+mn-ea"/>
                <a:cs typeface="+mn-cs"/>
              </a:rPr>
              <a:t>Assistant(e) commercial(e),</a:t>
            </a:r>
          </a:p>
          <a:p>
            <a:pPr marL="180975" lvl="0" indent="-180975" defTabSz="914400">
              <a:lnSpc>
                <a:spcPct val="100000"/>
              </a:lnSpc>
              <a:spcBef>
                <a:spcPts val="0"/>
              </a:spcBef>
              <a:buSzTx/>
              <a:buFont typeface="Wingdings" panose="05000000000000000000" pitchFamily="2" charset="2"/>
              <a:buChar char="Ø"/>
            </a:pPr>
            <a:r>
              <a:rPr lang="fr-FR" sz="4000" kern="0">
                <a:solidFill>
                  <a:srgbClr val="000000"/>
                </a:solidFill>
                <a:latin typeface="+mn-lt"/>
                <a:ea typeface="+mn-ea"/>
                <a:cs typeface="+mn-cs"/>
              </a:rPr>
              <a:t>Assistant(e) administratif et commercial(e),</a:t>
            </a:r>
            <a:endParaRPr lang="fr-FR" sz="4000" kern="0">
              <a:solidFill>
                <a:schemeClr val="tx1"/>
              </a:solidFill>
              <a:latin typeface="+mn-lt"/>
              <a:ea typeface="+mn-ea"/>
              <a:cs typeface="+mn-cs"/>
            </a:endParaRPr>
          </a:p>
          <a:p>
            <a:pPr marL="180975" lvl="0" indent="-180975" defTabSz="914400">
              <a:lnSpc>
                <a:spcPct val="100000"/>
              </a:lnSpc>
              <a:spcBef>
                <a:spcPts val="0"/>
              </a:spcBef>
              <a:buSzTx/>
              <a:buFont typeface="Wingdings" panose="05000000000000000000" pitchFamily="2" charset="2"/>
              <a:buChar char="Ø"/>
            </a:pPr>
            <a:r>
              <a:rPr lang="fr-FR" sz="4000" kern="0">
                <a:solidFill>
                  <a:schemeClr val="tx1"/>
                </a:solidFill>
                <a:latin typeface="+mn-lt"/>
                <a:ea typeface="+mn-ea"/>
                <a:cs typeface="+mn-cs"/>
              </a:rPr>
              <a:t>Assistant(e) de gestion commercial(e),</a:t>
            </a:r>
          </a:p>
          <a:p>
            <a:pPr marL="180975" lvl="0" indent="-180975" defTabSz="914400">
              <a:lnSpc>
                <a:spcPct val="100000"/>
              </a:lnSpc>
              <a:spcBef>
                <a:spcPts val="0"/>
              </a:spcBef>
              <a:buSzTx/>
              <a:buFont typeface="Wingdings" panose="05000000000000000000" pitchFamily="2" charset="2"/>
              <a:buChar char="Ø"/>
            </a:pPr>
            <a:r>
              <a:rPr lang="fr-FR" sz="4000" kern="0">
                <a:solidFill>
                  <a:schemeClr val="tx1"/>
                </a:solidFill>
                <a:latin typeface="Calibri" panose="020F0502020204030204" pitchFamily="34" charset="0"/>
                <a:ea typeface="Calibri" panose="020F0502020204030204" pitchFamily="34" charset="0"/>
                <a:cs typeface="Calibri" panose="020F0502020204030204" pitchFamily="34" charset="0"/>
              </a:rPr>
              <a:t>Assistant(e) commercial(e) administration des ventes,</a:t>
            </a:r>
          </a:p>
          <a:p>
            <a:pPr marL="180975" lvl="0" indent="-180975" defTabSz="914400">
              <a:lnSpc>
                <a:spcPct val="100000"/>
              </a:lnSpc>
              <a:spcBef>
                <a:spcPts val="0"/>
              </a:spcBef>
              <a:buSzTx/>
              <a:buFont typeface="Wingdings" panose="05000000000000000000" pitchFamily="2" charset="2"/>
              <a:buChar char="Ø"/>
            </a:pPr>
            <a:r>
              <a:rPr lang="fr-FR" sz="4000" kern="0">
                <a:solidFill>
                  <a:schemeClr val="tx1"/>
                </a:solidFill>
                <a:latin typeface="Calibri" panose="020F0502020204030204" pitchFamily="34" charset="0"/>
                <a:ea typeface="Calibri" panose="020F0502020204030204" pitchFamily="34" charset="0"/>
                <a:cs typeface="Calibri" panose="020F0502020204030204" pitchFamily="34" charset="0"/>
              </a:rPr>
              <a:t>Assistant(e) commercial(e) Supply Chain</a:t>
            </a:r>
          </a:p>
        </p:txBody>
      </p:sp>
      <p:sp>
        <p:nvSpPr>
          <p:cNvPr id="10" name="Espace réservé du contenu 2">
            <a:extLst>
              <a:ext uri="{FF2B5EF4-FFF2-40B4-BE49-F238E27FC236}">
                <a16:creationId xmlns:a16="http://schemas.microsoft.com/office/drawing/2014/main" id="{12743827-CFA6-463A-8906-45998CE25241}"/>
              </a:ext>
            </a:extLst>
          </p:cNvPr>
          <p:cNvSpPr txBox="1"/>
          <p:nvPr/>
        </p:nvSpPr>
        <p:spPr>
          <a:xfrm>
            <a:off x="0" y="2316091"/>
            <a:ext cx="6857999" cy="542683"/>
          </a:xfrm>
          <a:prstGeom prst="rect">
            <a:avLst/>
          </a:prstGeom>
          <a:noFill/>
          <a:ln cap="flat">
            <a:noFill/>
          </a:ln>
        </p:spPr>
        <p:txBody>
          <a:bodyPr vert="horz" wrap="square" lIns="84408" tIns="42199" rIns="84408" bIns="42199" anchor="t" anchorCtr="0" compatLnSpc="1">
            <a:normAutofit fontScale="32500" lnSpcReduction="20000"/>
          </a:bodyPr>
          <a:lstStyle/>
          <a:p>
            <a:pPr marL="234468" lvl="1" indent="-234468" algn="ctr" defTabSz="685796">
              <a:lnSpc>
                <a:spcPct val="80000"/>
              </a:lnSpc>
              <a:spcBef>
                <a:spcPts val="375"/>
              </a:spcBef>
              <a:defRPr sz="1800" b="0" i="0" u="none" strike="noStrike" kern="0" cap="none" spc="0" baseline="0">
                <a:solidFill>
                  <a:srgbClr val="000000"/>
                </a:solidFill>
                <a:uFillTx/>
              </a:defRPr>
            </a:pPr>
            <a:r>
              <a:rPr lang="fr-FR" sz="6600" b="1">
                <a:solidFill>
                  <a:srgbClr val="10ABBB"/>
                </a:solidFill>
                <a:latin typeface="Calibri (Corps)"/>
              </a:rPr>
              <a:t>Alternance</a:t>
            </a:r>
            <a:r>
              <a:rPr lang="fr-FR" sz="6600" b="1" kern="0">
                <a:solidFill>
                  <a:srgbClr val="10ABBB"/>
                </a:solidFill>
                <a:latin typeface="+mn-lt"/>
              </a:rPr>
              <a:t> : 1 semaine en Centre / 3 </a:t>
            </a:r>
            <a:r>
              <a:rPr lang="fr-FR" sz="6600" b="1" kern="0">
                <a:solidFill>
                  <a:srgbClr val="10ABBB"/>
                </a:solidFill>
              </a:rPr>
              <a:t>semaine</a:t>
            </a:r>
            <a:r>
              <a:rPr lang="fr-FR" sz="6600" b="1" kern="0">
                <a:solidFill>
                  <a:srgbClr val="10ABBB"/>
                </a:solidFill>
                <a:latin typeface="+mn-lt"/>
              </a:rPr>
              <a:t>s en Entreprise</a:t>
            </a:r>
          </a:p>
          <a:p>
            <a:pPr marL="234468" lvl="1" indent="-234468" algn="ctr" defTabSz="685796">
              <a:lnSpc>
                <a:spcPct val="80000"/>
              </a:lnSpc>
              <a:spcBef>
                <a:spcPts val="375"/>
              </a:spcBef>
              <a:defRPr sz="1800" b="0" i="0" u="none" strike="noStrike" kern="0" cap="none" spc="0" baseline="0">
                <a:solidFill>
                  <a:srgbClr val="000000"/>
                </a:solidFill>
                <a:uFillTx/>
              </a:defRPr>
            </a:pPr>
            <a:r>
              <a:rPr lang="fr-FR" sz="4900" b="1" kern="0">
                <a:solidFill>
                  <a:srgbClr val="002060"/>
                </a:solidFill>
              </a:rPr>
              <a:t>Durée : 490 h en Centre – Contrat en alternance de 14 mois maximum</a:t>
            </a:r>
            <a:endParaRPr lang="fr-FR" sz="4900" b="1" kern="0">
              <a:solidFill>
                <a:srgbClr val="002060"/>
              </a:solidFill>
              <a:latin typeface="+mn-lt"/>
            </a:endParaRPr>
          </a:p>
          <a:p>
            <a:pPr marL="234468" lvl="1" indent="-234468" algn="ctr" defTabSz="685796">
              <a:lnSpc>
                <a:spcPct val="80000"/>
              </a:lnSpc>
              <a:spcBef>
                <a:spcPts val="375"/>
              </a:spcBef>
              <a:defRPr sz="1800" b="0" i="0" u="none" strike="noStrike" kern="0" cap="none" spc="0" baseline="0">
                <a:solidFill>
                  <a:srgbClr val="000000"/>
                </a:solidFill>
                <a:uFillTx/>
              </a:defRPr>
            </a:pPr>
            <a:endParaRPr lang="fr-FR" sz="400" b="1">
              <a:solidFill>
                <a:srgbClr val="1D2243"/>
              </a:solidFill>
              <a:latin typeface="Calibri"/>
            </a:endParaRPr>
          </a:p>
        </p:txBody>
      </p:sp>
      <p:sp>
        <p:nvSpPr>
          <p:cNvPr id="11" name="ZoneTexte 36">
            <a:extLst>
              <a:ext uri="{FF2B5EF4-FFF2-40B4-BE49-F238E27FC236}">
                <a16:creationId xmlns:a16="http://schemas.microsoft.com/office/drawing/2014/main" id="{8519F5AB-0095-484B-AEBA-FF4B82DDB990}"/>
              </a:ext>
            </a:extLst>
          </p:cNvPr>
          <p:cNvSpPr txBox="1"/>
          <p:nvPr/>
        </p:nvSpPr>
        <p:spPr>
          <a:xfrm>
            <a:off x="3644153" y="2976104"/>
            <a:ext cx="3136574" cy="3624653"/>
          </a:xfrm>
          <a:prstGeom prst="rect">
            <a:avLst/>
          </a:prstGeom>
          <a:noFill/>
          <a:ln w="38100" cap="flat">
            <a:noFill/>
          </a:ln>
        </p:spPr>
        <p:txBody>
          <a:bodyPr vert="horz" wrap="square" lIns="84408" tIns="42199" rIns="84408" bIns="42199" anchor="t" anchorCtr="0" compatLnSpc="1">
            <a:spAutoFit/>
          </a:bodyPr>
          <a:lstStyle/>
          <a:p>
            <a:pPr algn="just" defTabSz="457198">
              <a:defRPr sz="1800" b="0" i="0" u="none" strike="noStrike" kern="0" cap="none" spc="0" baseline="0">
                <a:solidFill>
                  <a:srgbClr val="000000"/>
                </a:solidFill>
                <a:uFillTx/>
              </a:defRPr>
            </a:pPr>
            <a:r>
              <a:rPr lang="fr-FR" sz="1400" b="1">
                <a:solidFill>
                  <a:srgbClr val="1D2243"/>
                </a:solidFill>
                <a:latin typeface="Calibri"/>
              </a:rPr>
              <a:t>Objectifs</a:t>
            </a:r>
            <a:r>
              <a:rPr lang="fr-FR" sz="1400" b="1">
                <a:solidFill>
                  <a:srgbClr val="1D2545"/>
                </a:solidFill>
                <a:latin typeface="Calibri"/>
              </a:rPr>
              <a:t> </a:t>
            </a:r>
            <a:r>
              <a:rPr lang="fr-FR" sz="1000" b="1">
                <a:solidFill>
                  <a:srgbClr val="1D2545"/>
                </a:solidFill>
                <a:latin typeface="Calibri"/>
              </a:rPr>
              <a:t>: </a:t>
            </a:r>
            <a:r>
              <a:rPr lang="fr-FR" sz="1000" i="0" u="none" strike="noStrike" kern="0" cap="none" spc="0" baseline="0">
                <a:uFillTx/>
              </a:rPr>
              <a:t>A la fin de la formation, les </a:t>
            </a:r>
            <a:r>
              <a:rPr lang="fr-FR" sz="1000" kern="0"/>
              <a:t>A</a:t>
            </a:r>
            <a:r>
              <a:rPr lang="fr-FR" sz="1000" i="0" u="none" strike="noStrike" kern="0" cap="none" spc="0" baseline="0">
                <a:uFillTx/>
              </a:rPr>
              <a:t>lternant(e)s seront en capacité de (d’)  :</a:t>
            </a:r>
            <a:endParaRPr lang="fr-FR" sz="1000" b="1" kern="0">
              <a:solidFill>
                <a:srgbClr val="000000"/>
              </a:solidFill>
            </a:endParaRPr>
          </a:p>
          <a:p>
            <a:pPr defTabSz="457198">
              <a:defRPr sz="1800" b="0" i="0" u="none" strike="noStrike" kern="0" cap="none" spc="0" baseline="0">
                <a:solidFill>
                  <a:srgbClr val="000000"/>
                </a:solidFill>
                <a:uFillTx/>
              </a:defRPr>
            </a:pPr>
            <a:endParaRPr lang="fr-FR" sz="500">
              <a:solidFill>
                <a:srgbClr val="000000"/>
              </a:solidFill>
            </a:endParaRPr>
          </a:p>
          <a:p>
            <a:pPr defTabSz="457198">
              <a:defRPr sz="1800" b="0" i="0" u="none" strike="noStrike" kern="0" cap="none" spc="0" baseline="0">
                <a:solidFill>
                  <a:srgbClr val="000000"/>
                </a:solidFill>
                <a:uFillTx/>
              </a:defRPr>
            </a:pPr>
            <a:endParaRPr lang="fr-FR" sz="500">
              <a:solidFill>
                <a:srgbClr val="000000"/>
              </a:solidFill>
            </a:endParaRPr>
          </a:p>
          <a:p>
            <a:pPr marL="179387" indent="-179387">
              <a:buFont typeface="Wingdings" panose="05000000000000000000" pitchFamily="2" charset="2"/>
              <a:buChar char="è"/>
              <a:defRPr sz="1800" b="0" i="0" u="none" strike="noStrike" kern="0" cap="none" spc="0" baseline="0">
                <a:solidFill>
                  <a:srgbClr val="000000"/>
                </a:solidFill>
                <a:uFillTx/>
              </a:defRPr>
            </a:pPr>
            <a:r>
              <a:rPr lang="fr-FR" sz="1100" b="1">
                <a:solidFill>
                  <a:srgbClr val="10ABBB"/>
                </a:solidFill>
              </a:rPr>
              <a:t>Administrer les ventes et assurer le suivi de la Supply Chain : </a:t>
            </a:r>
            <a:r>
              <a:rPr lang="fr-FR" sz="900" b="0" i="0">
                <a:solidFill>
                  <a:srgbClr val="000000"/>
                </a:solidFill>
                <a:effectLst/>
              </a:rPr>
              <a:t>Gérer l'administration des ventes, Suivre les opérations de la Supply Chain, Suivre la relation clientèle en français et en anglais, Prévenir et gérer les impayés</a:t>
            </a:r>
            <a:endParaRPr lang="fr-FR" sz="900">
              <a:solidFill>
                <a:srgbClr val="000000"/>
              </a:solidFill>
            </a:endParaRPr>
          </a:p>
          <a:p>
            <a:pPr>
              <a:defRPr sz="1800" b="0" i="0" u="none" strike="noStrike" kern="0" cap="none" spc="0" baseline="0">
                <a:solidFill>
                  <a:srgbClr val="000000"/>
                </a:solidFill>
                <a:uFillTx/>
              </a:defRPr>
            </a:pPr>
            <a:endParaRPr lang="fr-FR" sz="500"/>
          </a:p>
          <a:p>
            <a:pPr>
              <a:defRPr sz="1800" b="0" i="0" u="none" strike="noStrike" kern="0" cap="none" spc="0" baseline="0">
                <a:solidFill>
                  <a:srgbClr val="000000"/>
                </a:solidFill>
                <a:uFillTx/>
              </a:defRPr>
            </a:pPr>
            <a:endParaRPr lang="fr-FR" sz="500"/>
          </a:p>
          <a:p>
            <a:pPr marL="179387" indent="-179387">
              <a:buFont typeface="Wingdings" panose="05000000000000000000" pitchFamily="2" charset="2"/>
              <a:buChar char="è"/>
              <a:defRPr sz="1800" b="0" i="0" u="none" strike="noStrike" kern="0" cap="none" spc="0" baseline="0">
                <a:solidFill>
                  <a:srgbClr val="000000"/>
                </a:solidFill>
                <a:uFillTx/>
              </a:defRPr>
            </a:pPr>
            <a:r>
              <a:rPr lang="fr-FR" sz="1100" b="1">
                <a:solidFill>
                  <a:srgbClr val="10ABBB"/>
                </a:solidFill>
              </a:rPr>
              <a:t>Contribuer au déploiement de la stratégie commerciale de l'entreprise :</a:t>
            </a:r>
            <a:r>
              <a:rPr lang="fr-FR" sz="900" b="1">
                <a:solidFill>
                  <a:srgbClr val="10ABBB"/>
                </a:solidFill>
                <a:latin typeface="Calibri (Corps)"/>
              </a:rPr>
              <a:t> </a:t>
            </a:r>
            <a:r>
              <a:rPr lang="fr-FR" sz="900">
                <a:solidFill>
                  <a:srgbClr val="000000"/>
                </a:solidFill>
                <a:latin typeface="Calibri (Corps)"/>
              </a:rPr>
              <a:t>Réaliser des actions de fidélisation de la clientèle, Traiter les données chiffrées de l'activité commerciale, Organiser une action commerciale, Assurer l'accueil d'une manifestation commerciale en français et en anglais</a:t>
            </a:r>
          </a:p>
          <a:p>
            <a:pPr>
              <a:defRPr sz="1800" b="0" i="0" u="none" strike="noStrike" kern="0" cap="none" spc="0" baseline="0">
                <a:solidFill>
                  <a:srgbClr val="000000"/>
                </a:solidFill>
                <a:uFillTx/>
              </a:defRPr>
            </a:pPr>
            <a:endParaRPr lang="fr-FR" sz="900" kern="0">
              <a:solidFill>
                <a:srgbClr val="000000"/>
              </a:solidFill>
              <a:latin typeface="Calibri (Corps)"/>
            </a:endParaRPr>
          </a:p>
          <a:p>
            <a:pPr marR="0" lvl="0" algn="l" defTabSz="914400" rtl="0" eaLnBrk="1" fontAlgn="auto" latinLnBrk="0" hangingPunct="1">
              <a:lnSpc>
                <a:spcPct val="100000"/>
              </a:lnSpc>
              <a:spcBef>
                <a:spcPts val="0"/>
              </a:spcBef>
              <a:spcAft>
                <a:spcPts val="0"/>
              </a:spcAft>
              <a:buClrTx/>
              <a:buSzTx/>
              <a:tabLst/>
              <a:defRPr sz="1800" b="0" i="0" u="none" strike="noStrike" kern="0" cap="none" spc="0" baseline="0">
                <a:solidFill>
                  <a:srgbClr val="000000"/>
                </a:solidFill>
                <a:uFillTx/>
              </a:defRPr>
            </a:pPr>
            <a:endParaRPr lang="fr-FR" sz="500" kern="0">
              <a:solidFill>
                <a:srgbClr val="000000"/>
              </a:solidFill>
              <a:latin typeface="Calibri" panose="020F0502020204030204"/>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a:solidFill>
                  <a:srgbClr val="1D2243"/>
                </a:solidFill>
                <a:uFillTx/>
                <a:latin typeface="Calibri"/>
              </a:rPr>
              <a:t>Conditions d’accès</a:t>
            </a:r>
            <a:endParaRPr lang="fr-FR" sz="1400" b="1" i="0" u="none" strike="noStrike" kern="1200" cap="none" spc="0" baseline="0">
              <a:solidFill>
                <a:srgbClr val="10ABBB"/>
              </a:solidFill>
              <a:uFillTx/>
              <a:latin typeface="Arial Narrow"/>
            </a:endParaRPr>
          </a:p>
          <a:p>
            <a:pPr>
              <a:defRPr sz="1800" b="0" i="0" u="none" strike="noStrike" kern="0" cap="none" spc="0" baseline="0">
                <a:solidFill>
                  <a:srgbClr val="000000"/>
                </a:solidFill>
                <a:uFillTx/>
              </a:defRPr>
            </a:pPr>
            <a:endParaRPr lang="fr-FR" sz="600" b="1" i="0" u="sng" strike="noStrike" kern="1200" cap="none" spc="0" baseline="0">
              <a:solidFill>
                <a:srgbClr val="10ABBB"/>
              </a:solidFill>
              <a:uFillTx/>
              <a:latin typeface="Calibri"/>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1" i="0" u="sng" strike="noStrike" kern="1200" cap="none" spc="0" baseline="0">
                <a:solidFill>
                  <a:srgbClr val="10ABBB"/>
                </a:solidFill>
                <a:uFillTx/>
                <a:latin typeface="Calibri"/>
              </a:rPr>
              <a:t>Prérequis </a:t>
            </a:r>
            <a:r>
              <a:rPr lang="fr-FR" sz="1000" b="1" i="0" strike="noStrike" kern="1200" cap="none" spc="0" baseline="0">
                <a:solidFill>
                  <a:srgbClr val="10ABBB"/>
                </a:solidFill>
                <a:uFillTx/>
                <a:latin typeface="Calibri"/>
              </a:rPr>
              <a:t>: </a:t>
            </a:r>
            <a:r>
              <a:rPr lang="fr-FR" sz="1000" b="1" i="0" strike="noStrike" kern="1200" cap="none" spc="0" baseline="0">
                <a:uFillTx/>
                <a:latin typeface="Calibri"/>
              </a:rPr>
              <a:t>Pas de pré requis réglementaires</a:t>
            </a:r>
            <a:endParaRPr kumimoji="0" lang="fr-FR" sz="500" b="1" i="0" u="none" strike="noStrike" kern="0" cap="none" spc="0" normalizeH="0" baseline="0" noProof="0">
              <a:ln>
                <a:noFill/>
              </a:ln>
              <a:solidFill>
                <a:srgbClr val="000000"/>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sz="1800" b="0" i="0" u="none" strike="noStrike" kern="0" cap="none" spc="0" baseline="0">
                <a:solidFill>
                  <a:srgbClr val="000000"/>
                </a:solidFill>
                <a:uFillTx/>
              </a:defRPr>
            </a:pPr>
            <a:endParaRPr kumimoji="0" lang="fr-FR" sz="500" b="1" i="0" u="none" strike="noStrike" kern="0" cap="none" spc="0" normalizeH="0" baseline="0" noProof="0">
              <a:ln>
                <a:noFill/>
              </a:ln>
              <a:solidFill>
                <a:srgbClr val="000000"/>
              </a:solidFill>
              <a:effectLst/>
              <a:uLnTx/>
              <a:uFillTx/>
              <a:latin typeface="Calibri" panose="020F0502020204030204"/>
              <a:ea typeface="+mn-ea"/>
              <a:cs typeface="+mn-cs"/>
            </a:endParaRPr>
          </a:p>
          <a:p>
            <a:pPr lvl="0">
              <a:defRPr sz="1800" b="0" i="0" u="none" strike="noStrike" kern="0" cap="none" spc="0" baseline="0">
                <a:solidFill>
                  <a:srgbClr val="000000"/>
                </a:solidFill>
                <a:uFillTx/>
              </a:defRPr>
            </a:pPr>
            <a:r>
              <a:rPr lang="fr-FR" sz="1000" b="1" i="0" u="sng" strike="noStrike" kern="1200" cap="none" spc="0" baseline="0">
                <a:solidFill>
                  <a:srgbClr val="10ABBB"/>
                </a:solidFill>
                <a:uFillTx/>
                <a:latin typeface="Calibri"/>
              </a:rPr>
              <a:t>Prérequis préconisés </a:t>
            </a:r>
            <a:r>
              <a:rPr lang="fr-FR" sz="1000" b="1" i="0" strike="noStrike" kern="1200" cap="none" spc="0" baseline="0">
                <a:solidFill>
                  <a:srgbClr val="10ABBB"/>
                </a:solidFill>
                <a:uFillTx/>
                <a:latin typeface="Calibri"/>
              </a:rPr>
              <a:t>: </a:t>
            </a:r>
            <a:r>
              <a:rPr kumimoji="0" lang="fr-FR" sz="1000" b="1" i="0" u="none" strike="noStrike" kern="0" cap="none" spc="0" normalizeH="0" baseline="0" noProof="0">
                <a:ln>
                  <a:noFill/>
                </a:ln>
                <a:effectLst/>
                <a:uLnTx/>
                <a:uFillTx/>
                <a:latin typeface="Calibri" panose="020F0502020204030204"/>
                <a:ea typeface="+mn-ea"/>
                <a:cs typeface="+mn-cs"/>
              </a:rPr>
              <a:t>Maîtrise du français oral/écrit </a:t>
            </a:r>
            <a:r>
              <a:rPr kumimoji="0" lang="fr-FR" sz="1000" i="0" u="none" strike="noStrike" kern="0" cap="none" spc="0" normalizeH="0" baseline="0" noProof="0">
                <a:ln>
                  <a:noFill/>
                </a:ln>
                <a:effectLst/>
                <a:uLnTx/>
                <a:uFillTx/>
                <a:latin typeface="Calibri" panose="020F0502020204030204"/>
                <a:ea typeface="+mn-ea"/>
                <a:cs typeface="+mn-cs"/>
              </a:rPr>
              <a:t>(Niveau B2 du CECRL), </a:t>
            </a:r>
            <a:r>
              <a:rPr kumimoji="0" lang="fr-FR" sz="1000" b="1" i="0" u="none" strike="noStrike" kern="0" cap="none" spc="0" normalizeH="0" baseline="0" noProof="0" err="1">
                <a:ln>
                  <a:noFill/>
                </a:ln>
                <a:effectLst/>
                <a:uLnTx/>
                <a:uFillTx/>
                <a:latin typeface="Calibri" panose="020F0502020204030204"/>
                <a:ea typeface="+mn-ea"/>
                <a:cs typeface="+mn-cs"/>
              </a:rPr>
              <a:t>Pratiqu</a:t>
            </a:r>
            <a:r>
              <a:rPr lang="fr-FR" sz="1000" b="1" kern="0"/>
              <a:t>e de l’anglais oral/écrit </a:t>
            </a:r>
            <a:r>
              <a:rPr lang="fr-FR" sz="1000" kern="0"/>
              <a:t>(Niveau B1 du CECRL), </a:t>
            </a:r>
            <a:endParaRPr kumimoji="0" lang="fr-FR" sz="1000" i="0" u="none" strike="noStrike" kern="0" cap="none" spc="0" normalizeH="0" baseline="0" noProof="0">
              <a:ln>
                <a:noFill/>
              </a:ln>
              <a:effectLst/>
              <a:uLnTx/>
              <a:uFillTx/>
              <a:latin typeface="Calibri" panose="020F0502020204030204"/>
              <a:ea typeface="+mn-ea"/>
              <a:cs typeface="+mn-cs"/>
            </a:endParaRPr>
          </a:p>
        </p:txBody>
      </p:sp>
      <p:pic>
        <p:nvPicPr>
          <p:cNvPr id="6" name="Image 10">
            <a:extLst>
              <a:ext uri="{FF2B5EF4-FFF2-40B4-BE49-F238E27FC236}">
                <a16:creationId xmlns:a16="http://schemas.microsoft.com/office/drawing/2014/main" id="{57EFA469-470F-4243-B732-A9B52FD0A2A8}"/>
              </a:ext>
            </a:extLst>
          </p:cNvPr>
          <p:cNvPicPr>
            <a:picLocks noChangeAspect="1"/>
          </p:cNvPicPr>
          <p:nvPr/>
        </p:nvPicPr>
        <p:blipFill>
          <a:blip r:embed="rId4"/>
          <a:stretch>
            <a:fillRect/>
          </a:stretch>
        </p:blipFill>
        <p:spPr>
          <a:xfrm>
            <a:off x="3960457" y="-19550"/>
            <a:ext cx="2897545" cy="2066053"/>
          </a:xfrm>
          <a:prstGeom prst="rect">
            <a:avLst/>
          </a:prstGeom>
          <a:noFill/>
          <a:ln cap="flat">
            <a:noFill/>
          </a:ln>
          <a:effectLst>
            <a:outerShdw dist="63497" dir="7619903" algn="tl">
              <a:srgbClr val="D9D9D9">
                <a:alpha val="21000"/>
              </a:srgbClr>
            </a:outerShdw>
          </a:effectLst>
        </p:spPr>
      </p:pic>
      <p:sp>
        <p:nvSpPr>
          <p:cNvPr id="3" name="Titre 1">
            <a:extLst>
              <a:ext uri="{FF2B5EF4-FFF2-40B4-BE49-F238E27FC236}">
                <a16:creationId xmlns:a16="http://schemas.microsoft.com/office/drawing/2014/main" id="{772AB1E3-070F-458E-A871-E5A693AF5C2E}"/>
              </a:ext>
            </a:extLst>
          </p:cNvPr>
          <p:cNvSpPr txBox="1">
            <a:spLocks noGrp="1"/>
          </p:cNvSpPr>
          <p:nvPr>
            <p:ph type="title"/>
          </p:nvPr>
        </p:nvSpPr>
        <p:spPr>
          <a:xfrm>
            <a:off x="1" y="1882408"/>
            <a:ext cx="6858000" cy="402479"/>
          </a:xfrm>
        </p:spPr>
        <p:txBody>
          <a:bodyPr anchor="t">
            <a:normAutofit/>
          </a:bodyPr>
          <a:lstStyle/>
          <a:p>
            <a:pPr lvl="0" algn="ctr"/>
            <a:r>
              <a:rPr lang="fr-FR" sz="2000" b="1">
                <a:solidFill>
                  <a:srgbClr val="1D2243"/>
                </a:solidFill>
                <a:latin typeface="Calibri"/>
              </a:rPr>
              <a:t>Titre professionnel Assistant(e) Commercial </a:t>
            </a:r>
            <a:r>
              <a:rPr lang="fr-FR" sz="1600">
                <a:solidFill>
                  <a:srgbClr val="1D2243"/>
                </a:solidFill>
                <a:latin typeface="Calibri"/>
              </a:rPr>
              <a:t>(Niveau 5)</a:t>
            </a:r>
          </a:p>
        </p:txBody>
      </p:sp>
      <p:sp>
        <p:nvSpPr>
          <p:cNvPr id="7" name="ZoneTexte 15">
            <a:extLst>
              <a:ext uri="{FF2B5EF4-FFF2-40B4-BE49-F238E27FC236}">
                <a16:creationId xmlns:a16="http://schemas.microsoft.com/office/drawing/2014/main" id="{45AAF6CD-3C01-4AF5-ADDA-5280287C20D2}"/>
              </a:ext>
            </a:extLst>
          </p:cNvPr>
          <p:cNvSpPr txBox="1"/>
          <p:nvPr/>
        </p:nvSpPr>
        <p:spPr>
          <a:xfrm>
            <a:off x="4684642" y="409593"/>
            <a:ext cx="2096085" cy="603883"/>
          </a:xfrm>
          <a:prstGeom prst="rect">
            <a:avLst/>
          </a:prstGeom>
          <a:noFill/>
          <a:ln cap="flat">
            <a:noFill/>
          </a:ln>
        </p:spPr>
        <p:txBody>
          <a:bodyPr vert="horz" wrap="square" lIns="91440" tIns="45720" rIns="91440" bIns="45720" anchor="t" anchorCtr="1" compatLnSpc="1">
            <a:spAutoFit/>
          </a:bodyPr>
          <a:lstStyle/>
          <a:p>
            <a:pPr algn="r" defTabSz="457198">
              <a:defRPr sz="1800" b="0" i="0" u="none" strike="noStrike" kern="0" cap="none" spc="0" baseline="0">
                <a:solidFill>
                  <a:srgbClr val="000000"/>
                </a:solidFill>
                <a:uFillTx/>
              </a:defRPr>
            </a:pPr>
            <a:r>
              <a:rPr lang="fr-FR" sz="1662" b="1">
                <a:solidFill>
                  <a:srgbClr val="10ABBB"/>
                </a:solidFill>
                <a:latin typeface="Calibri"/>
                <a:ea typeface="Times New Roman" pitchFamily="18"/>
                <a:cs typeface="Calibri"/>
              </a:rPr>
              <a:t>RNCP 41254</a:t>
            </a:r>
          </a:p>
          <a:p>
            <a:pPr algn="r" defTabSz="457198">
              <a:defRPr sz="1800" b="0" i="0" u="none" strike="noStrike" kern="0" cap="none" spc="0" baseline="0">
                <a:solidFill>
                  <a:srgbClr val="000000"/>
                </a:solidFill>
                <a:uFillTx/>
              </a:defRPr>
            </a:pPr>
            <a:r>
              <a:rPr lang="fr-FR" sz="1662" b="1">
                <a:solidFill>
                  <a:srgbClr val="10ABBB"/>
                </a:solidFill>
                <a:latin typeface="Calibri"/>
                <a:ea typeface="Times New Roman" pitchFamily="18"/>
                <a:cs typeface="Calibri"/>
              </a:rPr>
              <a:t>Formacode : 35028 </a:t>
            </a:r>
            <a:endParaRPr lang="fr-FR" sz="1662" b="1">
              <a:solidFill>
                <a:srgbClr val="10ABBB"/>
              </a:solidFill>
              <a:latin typeface="Calibri"/>
              <a:cs typeface="Calibri"/>
            </a:endParaRPr>
          </a:p>
        </p:txBody>
      </p:sp>
      <p:pic>
        <p:nvPicPr>
          <p:cNvPr id="13" name="Image 39">
            <a:extLst>
              <a:ext uri="{FF2B5EF4-FFF2-40B4-BE49-F238E27FC236}">
                <a16:creationId xmlns:a16="http://schemas.microsoft.com/office/drawing/2014/main" id="{27D9B24C-FCE1-4227-BB0D-E2FF8FA802FA}"/>
              </a:ext>
            </a:extLst>
          </p:cNvPr>
          <p:cNvPicPr>
            <a:picLocks noChangeAspect="1"/>
          </p:cNvPicPr>
          <p:nvPr/>
        </p:nvPicPr>
        <p:blipFill>
          <a:blip r:embed="rId5"/>
          <a:stretch>
            <a:fillRect/>
          </a:stretch>
        </p:blipFill>
        <p:spPr>
          <a:xfrm>
            <a:off x="3453901" y="2932305"/>
            <a:ext cx="249765" cy="6094365"/>
          </a:xfrm>
          <a:prstGeom prst="rect">
            <a:avLst/>
          </a:prstGeom>
          <a:noFill/>
          <a:ln cap="flat">
            <a:noFill/>
          </a:ln>
        </p:spPr>
      </p:pic>
      <p:sp>
        <p:nvSpPr>
          <p:cNvPr id="5" name="Rectangle 12">
            <a:extLst>
              <a:ext uri="{FF2B5EF4-FFF2-40B4-BE49-F238E27FC236}">
                <a16:creationId xmlns:a16="http://schemas.microsoft.com/office/drawing/2014/main" id="{53567638-15D0-8241-C2BB-2E4CAA07E949}"/>
              </a:ext>
            </a:extLst>
          </p:cNvPr>
          <p:cNvSpPr/>
          <p:nvPr/>
        </p:nvSpPr>
        <p:spPr>
          <a:xfrm>
            <a:off x="3686066" y="7154275"/>
            <a:ext cx="3032532" cy="1123384"/>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a:solidFill>
                  <a:srgbClr val="1D2243"/>
                </a:solidFill>
                <a:uFillTx/>
                <a:latin typeface="Calibri"/>
              </a:rPr>
              <a:t>Lieu de formation</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i="0" u="none" strike="noStrike" kern="1200" cap="none" spc="0" baseline="0">
              <a:solidFill>
                <a:srgbClr val="1D2243"/>
              </a:solidFill>
              <a:uFillTx/>
              <a:latin typeface="Calibri"/>
            </a:endParaRPr>
          </a:p>
          <a:p>
            <a:pPr lvl="0" algn="just" defTabSz="457200">
              <a:defRPr sz="1800" b="0" i="0" u="none" strike="noStrike" kern="0" cap="none" spc="0" baseline="0">
                <a:solidFill>
                  <a:srgbClr val="000000"/>
                </a:solidFill>
                <a:uFillTx/>
              </a:defRPr>
            </a:pPr>
            <a:r>
              <a:rPr lang="fr-FR" sz="1000">
                <a:solidFill>
                  <a:srgbClr val="1D2243"/>
                </a:solidFill>
              </a:rPr>
              <a:t>IDEV Marignane </a:t>
            </a:r>
            <a:r>
              <a:rPr lang="fr-FR" sz="1000">
                <a:solidFill>
                  <a:srgbClr val="000000"/>
                </a:solidFill>
                <a:sym typeface="Wingdings" panose="05000000000000000000" pitchFamily="2" charset="2"/>
              </a:rPr>
              <a:t>: </a:t>
            </a:r>
            <a:r>
              <a:rPr lang="fr-FR" sz="1000">
                <a:solidFill>
                  <a:srgbClr val="000000"/>
                </a:solidFill>
                <a:hlinkClick r:id="rId6"/>
              </a:rPr>
              <a:t>dg@idevformation.com</a:t>
            </a:r>
            <a:endParaRPr lang="fr-FR" sz="1000">
              <a:solidFill>
                <a:srgbClr val="000000"/>
              </a:solidFill>
            </a:endParaRPr>
          </a:p>
          <a:p>
            <a:pPr marL="171450" lvl="0" indent="-171450" algn="just" defTabSz="457200">
              <a:buFont typeface="Wingdings" panose="05000000000000000000" pitchFamily="2" charset="2"/>
              <a:buChar char="("/>
              <a:defRPr sz="1800" b="0" i="0" u="none" strike="noStrike" kern="0" cap="none" spc="0" baseline="0">
                <a:solidFill>
                  <a:srgbClr val="000000"/>
                </a:solidFill>
                <a:uFillTx/>
              </a:defRPr>
            </a:pPr>
            <a:r>
              <a:rPr lang="fr-FR" sz="1000">
                <a:solidFill>
                  <a:srgbClr val="000000"/>
                </a:solidFill>
              </a:rPr>
              <a:t>: 04.13.25.92.13</a:t>
            </a:r>
          </a:p>
          <a:p>
            <a:pPr lvl="0" algn="just" defTabSz="457200">
              <a:defRPr sz="1800" b="0" i="0" u="none" strike="noStrike" kern="0" cap="none" spc="0" baseline="0">
                <a:solidFill>
                  <a:srgbClr val="000000"/>
                </a:solidFill>
                <a:uFillTx/>
              </a:defRPr>
            </a:pPr>
            <a:endParaRPr lang="fr-FR" sz="500">
              <a:solidFill>
                <a:srgbClr val="000000"/>
              </a:solidFill>
            </a:endParaRPr>
          </a:p>
          <a:p>
            <a:pPr lvl="0" algn="just" defTabSz="457200">
              <a:defRPr sz="1800" b="0" i="0" u="none" strike="noStrike" kern="0" cap="none" spc="0" baseline="0">
                <a:solidFill>
                  <a:srgbClr val="000000"/>
                </a:solidFill>
                <a:uFillTx/>
              </a:defRPr>
            </a:pPr>
            <a:endParaRPr lang="fr-FR" sz="500">
              <a:solidFill>
                <a:srgbClr val="000000"/>
              </a:solidFill>
            </a:endParaRPr>
          </a:p>
          <a:p>
            <a:pPr lvl="0" algn="just" defTabSz="457200">
              <a:defRPr sz="1800" b="0" i="0" u="none" strike="noStrike" kern="0" cap="none" spc="0" baseline="0">
                <a:solidFill>
                  <a:srgbClr val="000000"/>
                </a:solidFill>
                <a:uFillTx/>
              </a:defRPr>
            </a:pPr>
            <a:r>
              <a:rPr lang="fr-FR" sz="1000">
                <a:solidFill>
                  <a:srgbClr val="1D2243"/>
                </a:solidFill>
              </a:rPr>
              <a:t>IDEV Marseille </a:t>
            </a:r>
            <a:r>
              <a:rPr lang="fr-FR" sz="1000">
                <a:solidFill>
                  <a:srgbClr val="000000"/>
                </a:solidFill>
                <a:sym typeface="Wingdings" panose="05000000000000000000" pitchFamily="2" charset="2"/>
              </a:rPr>
              <a:t>: </a:t>
            </a:r>
            <a:r>
              <a:rPr lang="fr-FR" sz="1000">
                <a:solidFill>
                  <a:srgbClr val="000000"/>
                </a:solidFill>
                <a:hlinkClick r:id="rId6"/>
              </a:rPr>
              <a:t>dg@idevformation.com</a:t>
            </a:r>
            <a:endParaRPr lang="fr-FR" sz="1000">
              <a:solidFill>
                <a:srgbClr val="000000"/>
              </a:solidFill>
            </a:endParaRPr>
          </a:p>
          <a:p>
            <a:pPr lvl="0" algn="just" defTabSz="457200">
              <a:defRPr sz="1800" b="0" i="0" u="none" strike="noStrike" kern="0" cap="none" spc="0" baseline="0">
                <a:solidFill>
                  <a:srgbClr val="000000"/>
                </a:solidFill>
                <a:uFillTx/>
              </a:defRPr>
            </a:pPr>
            <a:r>
              <a:rPr lang="fr-FR" sz="1000">
                <a:solidFill>
                  <a:srgbClr val="000000"/>
                </a:solidFill>
                <a:sym typeface="Wingdings" panose="05000000000000000000" pitchFamily="2" charset="2"/>
              </a:rPr>
              <a:t> </a:t>
            </a:r>
            <a:r>
              <a:rPr lang="fr-FR" sz="1000">
                <a:solidFill>
                  <a:srgbClr val="000000"/>
                </a:solidFill>
              </a:rPr>
              <a:t>: 04.13.25.92.13</a:t>
            </a:r>
          </a:p>
        </p:txBody>
      </p:sp>
      <p:sp>
        <p:nvSpPr>
          <p:cNvPr id="12" name="ZoneTexte 11">
            <a:extLst>
              <a:ext uri="{FF2B5EF4-FFF2-40B4-BE49-F238E27FC236}">
                <a16:creationId xmlns:a16="http://schemas.microsoft.com/office/drawing/2014/main" id="{BB850AB4-4175-1422-E2E2-79486A3048B5}"/>
              </a:ext>
            </a:extLst>
          </p:cNvPr>
          <p:cNvSpPr txBox="1"/>
          <p:nvPr/>
        </p:nvSpPr>
        <p:spPr>
          <a:xfrm>
            <a:off x="5805862" y="8871328"/>
            <a:ext cx="992598" cy="230832"/>
          </a:xfrm>
          <a:prstGeom prst="rect">
            <a:avLst/>
          </a:prstGeom>
          <a:noFill/>
        </p:spPr>
        <p:txBody>
          <a:bodyPr wrap="square" rtlCol="0">
            <a:spAutoFit/>
          </a:bodyPr>
          <a:lstStyle/>
          <a:p>
            <a:r>
              <a:rPr lang="fr-FR" sz="900" i="1"/>
              <a:t>MAJ 05/01/2026</a:t>
            </a:r>
          </a:p>
        </p:txBody>
      </p:sp>
    </p:spTree>
    <p:extLst>
      <p:ext uri="{BB962C8B-B14F-4D97-AF65-F5344CB8AC3E}">
        <p14:creationId xmlns:p14="http://schemas.microsoft.com/office/powerpoint/2010/main" val="3136819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3">
            <a:extLst>
              <a:ext uri="{FF2B5EF4-FFF2-40B4-BE49-F238E27FC236}">
                <a16:creationId xmlns:a16="http://schemas.microsoft.com/office/drawing/2014/main" id="{5F26F4B5-6265-4AB2-9909-EC211E104E3B}"/>
              </a:ext>
            </a:extLst>
          </p:cNvPr>
          <p:cNvSpPr/>
          <p:nvPr/>
        </p:nvSpPr>
        <p:spPr>
          <a:xfrm>
            <a:off x="3762768" y="3950040"/>
            <a:ext cx="2888622" cy="3185487"/>
          </a:xfrm>
          <a:prstGeom prst="rect">
            <a:avLst/>
          </a:prstGeom>
          <a:noFill/>
          <a:ln cap="flat">
            <a:noFill/>
            <a:prstDash val="solid"/>
          </a:ln>
        </p:spPr>
        <p:txBody>
          <a:bodyPr vert="horz" wrap="square" lIns="91440" tIns="45720" rIns="91440" bIns="45720" anchor="t" anchorCtr="0" compatLnSpc="1">
            <a:spAutoFit/>
          </a:bodyPr>
          <a:lstStyle/>
          <a:p>
            <a:pPr algn="just" defTabSz="457198">
              <a:defRPr sz="1800" b="0" i="0" u="none" strike="noStrike" kern="0" cap="none" spc="0" baseline="0">
                <a:solidFill>
                  <a:srgbClr val="000000"/>
                </a:solidFill>
                <a:uFillTx/>
              </a:defRPr>
            </a:pPr>
            <a:r>
              <a:rPr lang="fr-FR" sz="1400" b="1" kern="0">
                <a:solidFill>
                  <a:srgbClr val="1D2243"/>
                </a:solidFill>
                <a:latin typeface="Calibri"/>
              </a:rPr>
              <a:t>M</a:t>
            </a:r>
            <a:r>
              <a:rPr lang="fr-FR" sz="1400" b="1">
                <a:solidFill>
                  <a:srgbClr val="1D2243"/>
                </a:solidFill>
                <a:latin typeface="Calibri"/>
              </a:rPr>
              <a:t>éthodes mobilisées </a:t>
            </a:r>
            <a:endParaRPr lang="fr-FR" sz="300" b="1">
              <a:solidFill>
                <a:srgbClr val="1D2243"/>
              </a:solidFill>
              <a:latin typeface="Calibri"/>
            </a:endParaRPr>
          </a:p>
          <a:p>
            <a:pPr algn="just" defTabSz="457198">
              <a:defRPr sz="1800" b="0" i="0" u="none" strike="noStrike" kern="0" cap="none" spc="0" baseline="0">
                <a:solidFill>
                  <a:srgbClr val="000000"/>
                </a:solidFill>
                <a:uFillTx/>
              </a:defRPr>
            </a:pPr>
            <a:endParaRPr lang="fr-FR" sz="1100" b="1" u="sng">
              <a:solidFill>
                <a:srgbClr val="10ABBB"/>
              </a:solidFill>
              <a:latin typeface="Calibri"/>
            </a:endParaRPr>
          </a:p>
          <a:p>
            <a:pPr defTabSz="457198">
              <a:defRPr sz="1800" b="0" i="0" u="none" strike="noStrike" kern="0" cap="none" spc="0" baseline="0">
                <a:solidFill>
                  <a:srgbClr val="000000"/>
                </a:solidFill>
                <a:uFillTx/>
              </a:defRPr>
            </a:pPr>
            <a:r>
              <a:rPr lang="fr-FR" sz="1100" kern="0">
                <a:solidFill>
                  <a:srgbClr val="111111"/>
                </a:solidFill>
              </a:rPr>
              <a:t>Basée sur les principes fondateurs de l’éducation cognitive, les méthodes et modalités pédagogiques utilisées sont axées sur l’individualisation des parcours au travers de :</a:t>
            </a:r>
          </a:p>
          <a:p>
            <a:pPr defTabSz="457198">
              <a:defRPr sz="1800" b="0" i="0" u="none" strike="noStrike" kern="0" cap="none" spc="0" baseline="0">
                <a:solidFill>
                  <a:srgbClr val="000000"/>
                </a:solidFill>
                <a:uFillTx/>
              </a:defRPr>
            </a:pPr>
            <a:endParaRPr lang="fr-FR" sz="800" kern="0">
              <a:solidFill>
                <a:srgbClr val="111111"/>
              </a:solidFill>
            </a:endParaRPr>
          </a:p>
          <a:p>
            <a:pPr marL="171450" indent="-171450" defTabSz="457198">
              <a:buFontTx/>
              <a:buChar char="-"/>
              <a:defRPr sz="1800" b="0" i="0" u="none" strike="noStrike" kern="0" cap="none" spc="0" baseline="0">
                <a:solidFill>
                  <a:srgbClr val="000000"/>
                </a:solidFill>
                <a:uFillTx/>
              </a:defRPr>
            </a:pPr>
            <a:r>
              <a:rPr lang="fr-FR" sz="1100" u="sng" kern="0">
                <a:solidFill>
                  <a:srgbClr val="111111"/>
                </a:solidFill>
              </a:rPr>
              <a:t>La pédagogie de l’alternance </a:t>
            </a:r>
            <a:r>
              <a:rPr lang="fr-FR" sz="1100" kern="0">
                <a:solidFill>
                  <a:srgbClr val="111111"/>
                </a:solidFill>
              </a:rPr>
              <a:t>: Approche par compétences, Analyse des situations de travail (</a:t>
            </a:r>
            <a:r>
              <a:rPr lang="fr-FR" sz="1100" i="1" kern="0">
                <a:solidFill>
                  <a:srgbClr val="111111"/>
                </a:solidFill>
              </a:rPr>
              <a:t>Séances de retours réflexifs et d’entraînements à l’analyse de situations vécues en entrep</a:t>
            </a:r>
            <a:r>
              <a:rPr lang="fr-FR" sz="1100" kern="0">
                <a:solidFill>
                  <a:srgbClr val="111111"/>
                </a:solidFill>
              </a:rPr>
              <a:t>rise), Etudes de cas</a:t>
            </a:r>
          </a:p>
          <a:p>
            <a:pPr defTabSz="457198">
              <a:defRPr sz="1800" b="0" i="0" u="none" strike="noStrike" kern="0" cap="none" spc="0" baseline="0">
                <a:solidFill>
                  <a:srgbClr val="000000"/>
                </a:solidFill>
                <a:uFillTx/>
              </a:defRPr>
            </a:pPr>
            <a:endParaRPr lang="fr-FR" sz="1100" kern="0">
              <a:solidFill>
                <a:srgbClr val="111111"/>
              </a:solidFill>
            </a:endParaRPr>
          </a:p>
          <a:p>
            <a:pPr marL="171450" indent="-171450" defTabSz="457198">
              <a:buFontTx/>
              <a:buChar char="-"/>
              <a:defRPr sz="1800" b="0" i="0" u="none" strike="noStrike" kern="0" cap="none" spc="0" baseline="0">
                <a:solidFill>
                  <a:srgbClr val="000000"/>
                </a:solidFill>
                <a:uFillTx/>
              </a:defRPr>
            </a:pPr>
            <a:r>
              <a:rPr lang="fr-FR" sz="1100" u="sng" kern="0">
                <a:solidFill>
                  <a:srgbClr val="111111"/>
                </a:solidFill>
              </a:rPr>
              <a:t>Des outils dédiés</a:t>
            </a:r>
            <a:r>
              <a:rPr lang="fr-FR" sz="1100" kern="0">
                <a:solidFill>
                  <a:srgbClr val="111111"/>
                </a:solidFill>
              </a:rPr>
              <a:t> : Livret d’Alternance, Travaux en sous-groupes, Fiches navette (</a:t>
            </a:r>
            <a:r>
              <a:rPr lang="fr-FR" sz="1100" i="1" kern="0">
                <a:solidFill>
                  <a:srgbClr val="111111"/>
                </a:solidFill>
              </a:rPr>
              <a:t>missions à réaliser en entreprise</a:t>
            </a:r>
            <a:r>
              <a:rPr lang="fr-FR" sz="1100" kern="0">
                <a:solidFill>
                  <a:srgbClr val="111111"/>
                </a:solidFill>
              </a:rPr>
              <a:t>), Plate-forme LMS</a:t>
            </a:r>
          </a:p>
          <a:p>
            <a:pPr algn="just" defTabSz="457198">
              <a:defRPr sz="1800" b="0" i="0" u="none" strike="noStrike" kern="0" cap="none" spc="0" baseline="0">
                <a:solidFill>
                  <a:srgbClr val="000000"/>
                </a:solidFill>
                <a:uFillTx/>
              </a:defRPr>
            </a:pPr>
            <a:endParaRPr lang="fr-FR" sz="300" b="1">
              <a:solidFill>
                <a:srgbClr val="D8267B"/>
              </a:solidFill>
              <a:latin typeface="Calibri"/>
            </a:endParaRPr>
          </a:p>
        </p:txBody>
      </p:sp>
      <p:pic>
        <p:nvPicPr>
          <p:cNvPr id="2" name="Image 39">
            <a:extLst>
              <a:ext uri="{FF2B5EF4-FFF2-40B4-BE49-F238E27FC236}">
                <a16:creationId xmlns:a16="http://schemas.microsoft.com/office/drawing/2014/main" id="{22B2582F-BCEB-4746-A31D-CBD394D9D149}"/>
              </a:ext>
            </a:extLst>
          </p:cNvPr>
          <p:cNvPicPr>
            <a:picLocks noChangeAspect="1"/>
          </p:cNvPicPr>
          <p:nvPr/>
        </p:nvPicPr>
        <p:blipFill>
          <a:blip r:embed="rId3"/>
          <a:stretch>
            <a:fillRect/>
          </a:stretch>
        </p:blipFill>
        <p:spPr>
          <a:xfrm>
            <a:off x="3469403" y="297740"/>
            <a:ext cx="252962" cy="8748543"/>
          </a:xfrm>
          <a:prstGeom prst="rect">
            <a:avLst/>
          </a:prstGeom>
          <a:noFill/>
          <a:ln cap="flat">
            <a:noFill/>
          </a:ln>
        </p:spPr>
      </p:pic>
      <p:sp>
        <p:nvSpPr>
          <p:cNvPr id="16" name="ZoneTexte 1">
            <a:extLst>
              <a:ext uri="{FF2B5EF4-FFF2-40B4-BE49-F238E27FC236}">
                <a16:creationId xmlns:a16="http://schemas.microsoft.com/office/drawing/2014/main" id="{4052ED46-DBC8-0268-CFF1-D01FA5F7DDA6}"/>
              </a:ext>
            </a:extLst>
          </p:cNvPr>
          <p:cNvSpPr txBox="1"/>
          <p:nvPr/>
        </p:nvSpPr>
        <p:spPr>
          <a:xfrm>
            <a:off x="138348" y="5351132"/>
            <a:ext cx="3295217" cy="646331"/>
          </a:xfrm>
          <a:prstGeom prst="rect">
            <a:avLst/>
          </a:prstGeom>
          <a:noFill/>
          <a:ln cap="flat">
            <a:noFill/>
          </a:ln>
        </p:spPr>
        <p:txBody>
          <a:bodyPr vert="horz" wrap="square" lIns="91440" tIns="45720" rIns="91440" bIns="45720" anchor="t" anchorCtr="0" compatLnSpc="1">
            <a:spAutoFit/>
          </a:bodyPr>
          <a:lstStyle/>
          <a:p>
            <a:pPr defTabSz="457198">
              <a:defRPr sz="1800" b="0" i="0" u="none" strike="noStrike" kern="0" cap="none" spc="0" baseline="0">
                <a:solidFill>
                  <a:srgbClr val="000000"/>
                </a:solidFill>
                <a:uFillTx/>
              </a:defRPr>
            </a:pPr>
            <a:r>
              <a:rPr lang="fr-FR" sz="1400" b="1">
                <a:solidFill>
                  <a:srgbClr val="1D2243"/>
                </a:solidFill>
                <a:latin typeface="Calibri"/>
              </a:rPr>
              <a:t>Coût de la formation </a:t>
            </a:r>
            <a:endParaRPr lang="fr-FR" sz="500" b="1">
              <a:solidFill>
                <a:srgbClr val="002060"/>
              </a:solidFill>
              <a:latin typeface="Calibri"/>
            </a:endParaRPr>
          </a:p>
          <a:p>
            <a:pPr marL="180975" indent="-180975">
              <a:buSzPts val="1000"/>
              <a:buFont typeface="Wingdings" pitchFamily="2"/>
              <a:buChar char=""/>
              <a:defRPr sz="1800" b="0" i="0" u="none" strike="noStrike" kern="0" cap="none" spc="0" baseline="0">
                <a:solidFill>
                  <a:srgbClr val="000000"/>
                </a:solidFill>
                <a:uFillTx/>
              </a:defRPr>
            </a:pPr>
            <a:r>
              <a:rPr lang="fr-FR" sz="1100">
                <a:solidFill>
                  <a:srgbClr val="000000"/>
                </a:solidFill>
                <a:cs typeface="Arial" pitchFamily="34"/>
              </a:rPr>
              <a:t>100% prise en charge par l’OPCO si contrat d’apprentissage ou contrat de professionnalisation </a:t>
            </a:r>
          </a:p>
        </p:txBody>
      </p:sp>
      <p:sp>
        <p:nvSpPr>
          <p:cNvPr id="17" name="Rectangle 11">
            <a:extLst>
              <a:ext uri="{FF2B5EF4-FFF2-40B4-BE49-F238E27FC236}">
                <a16:creationId xmlns:a16="http://schemas.microsoft.com/office/drawing/2014/main" id="{62FF02C8-5549-11E6-A41F-37D3D672004E}"/>
              </a:ext>
            </a:extLst>
          </p:cNvPr>
          <p:cNvSpPr/>
          <p:nvPr/>
        </p:nvSpPr>
        <p:spPr>
          <a:xfrm>
            <a:off x="124926" y="6321800"/>
            <a:ext cx="3304074" cy="2539157"/>
          </a:xfrm>
          <a:prstGeom prst="rect">
            <a:avLst/>
          </a:prstGeom>
          <a:noFill/>
          <a:ln cap="flat">
            <a:noFill/>
            <a:prstDash val="solid"/>
          </a:ln>
        </p:spPr>
        <p:txBody>
          <a:bodyPr vert="horz" wrap="square" lIns="91440" tIns="45720" rIns="91440" bIns="45720" anchor="t" anchorCtr="0" compatLnSpc="1">
            <a:spAutoFit/>
          </a:bodyPr>
          <a:lstStyle/>
          <a:p>
            <a:pPr algn="just" defTabSz="457198">
              <a:defRPr sz="1800" b="0" i="0" u="none" strike="noStrike" kern="0" cap="none" spc="0" baseline="0">
                <a:solidFill>
                  <a:srgbClr val="000000"/>
                </a:solidFill>
                <a:uFillTx/>
              </a:defRPr>
            </a:pPr>
            <a:r>
              <a:rPr lang="fr-FR" sz="1400" b="1">
                <a:solidFill>
                  <a:srgbClr val="1D2243"/>
                </a:solidFill>
                <a:latin typeface="Calibri"/>
              </a:rPr>
              <a:t>Accessibilité</a:t>
            </a:r>
            <a:endParaRPr lang="fr-FR" sz="300" b="1" u="sng">
              <a:solidFill>
                <a:srgbClr val="D60093"/>
              </a:solidFill>
              <a:latin typeface="Calibri"/>
            </a:endParaRPr>
          </a:p>
          <a:p>
            <a:pPr marL="170815" indent="-170815" algn="just" defTabSz="457198">
              <a:buSzPct val="100000"/>
              <a:buFont typeface="Arial" panose="020B0604020202020204" pitchFamily="34" charset="0"/>
              <a:buChar char="•"/>
              <a:defRPr sz="1800" b="0" i="0" u="none" strike="noStrike" kern="0" cap="none" spc="0" baseline="0">
                <a:solidFill>
                  <a:srgbClr val="000000"/>
                </a:solidFill>
                <a:uFillTx/>
              </a:defRPr>
            </a:pPr>
            <a:r>
              <a:rPr lang="fr-FR" sz="1100" b="1" u="sng" kern="0">
                <a:solidFill>
                  <a:srgbClr val="10ABBB"/>
                </a:solidFill>
                <a:latin typeface="Calibri"/>
              </a:rPr>
              <a:t>Personne en Situation de Handicap (PSH) :</a:t>
            </a:r>
          </a:p>
          <a:p>
            <a:pPr marL="170815" indent="-170815" algn="just" defTabSz="457198">
              <a:buSzPct val="100000"/>
              <a:buFont typeface="Arial" panose="020B0604020202020204" pitchFamily="34" charset="0"/>
              <a:buChar char="•"/>
              <a:defRPr sz="1800" b="0" i="0" u="none" strike="noStrike" kern="0" cap="none" spc="0" baseline="0">
                <a:solidFill>
                  <a:srgbClr val="000000"/>
                </a:solidFill>
                <a:uFillTx/>
              </a:defRPr>
            </a:pPr>
            <a:endParaRPr lang="fr-FR" sz="500" b="1" u="sng" kern="0">
              <a:solidFill>
                <a:srgbClr val="10ABBB"/>
              </a:solidFill>
              <a:latin typeface="Calibri"/>
            </a:endParaRPr>
          </a:p>
          <a:p>
            <a:pPr marL="171450" marR="0" lvl="0" indent="-171450" defTabSz="457200" rtl="0" fontAlgn="auto" hangingPunct="1">
              <a:lnSpc>
                <a:spcPct val="100000"/>
              </a:lnSpc>
              <a:spcBef>
                <a:spcPts val="0"/>
              </a:spcBef>
              <a:spcAft>
                <a:spcPts val="0"/>
              </a:spcAft>
              <a:buFont typeface="Wingdings" panose="05000000000000000000" pitchFamily="2" charset="2"/>
              <a:buChar char="è"/>
              <a:tabLst/>
              <a:defRPr sz="1800" b="0" i="0" u="none" strike="noStrike" kern="0" cap="none" spc="0" baseline="0">
                <a:solidFill>
                  <a:srgbClr val="000000"/>
                </a:solidFill>
                <a:uFillTx/>
              </a:defRPr>
            </a:pPr>
            <a:r>
              <a:rPr lang="fr-FR" sz="1100" b="1" i="0" u="none" strike="noStrike" kern="1200" cap="none" spc="0" baseline="0">
                <a:solidFill>
                  <a:srgbClr val="000000"/>
                </a:solidFill>
                <a:uFillTx/>
                <a:latin typeface="Calibri"/>
              </a:rPr>
              <a:t>Adaptation</a:t>
            </a:r>
            <a:r>
              <a:rPr lang="fr-FR" sz="1100" b="0" i="0" u="none" strike="noStrike" kern="1200" cap="none" spc="0" baseline="0">
                <a:solidFill>
                  <a:srgbClr val="000000"/>
                </a:solidFill>
                <a:uFillTx/>
                <a:latin typeface="Calibri"/>
              </a:rPr>
              <a:t> du dispositif d’accueil pour les personnes en situation </a:t>
            </a:r>
            <a:r>
              <a:rPr lang="fr-FR" sz="1100">
                <a:solidFill>
                  <a:srgbClr val="000000"/>
                </a:solidFill>
                <a:latin typeface="Calibri"/>
              </a:rPr>
              <a:t>de handicap </a:t>
            </a:r>
            <a:r>
              <a:rPr lang="fr-FR" sz="1100" b="0" i="0" u="none" strike="noStrike" kern="1200" cap="none" spc="0" baseline="0">
                <a:solidFill>
                  <a:srgbClr val="000000"/>
                </a:solidFill>
                <a:uFillTx/>
                <a:latin typeface="Calibri"/>
              </a:rPr>
              <a:t>(le cas échéant)</a:t>
            </a:r>
          </a:p>
          <a:p>
            <a:pPr marL="171450" indent="-171450" defTabSz="457200">
              <a:buFont typeface="Wingdings" panose="05000000000000000000" pitchFamily="2" charset="2"/>
              <a:buChar char="è"/>
              <a:defRPr sz="1800" b="0" i="0" u="none" strike="noStrike" kern="0" cap="none" spc="0" baseline="0">
                <a:solidFill>
                  <a:srgbClr val="000000"/>
                </a:solidFill>
                <a:uFillTx/>
              </a:defRPr>
            </a:pPr>
            <a:r>
              <a:rPr lang="fr-FR" sz="1100" b="1">
                <a:solidFill>
                  <a:srgbClr val="000000"/>
                </a:solidFill>
                <a:latin typeface="Calibri"/>
              </a:rPr>
              <a:t>Personnalisation</a:t>
            </a:r>
            <a:r>
              <a:rPr lang="fr-FR" sz="1100">
                <a:solidFill>
                  <a:srgbClr val="000000"/>
                </a:solidFill>
                <a:latin typeface="Calibri"/>
              </a:rPr>
              <a:t> du parcours </a:t>
            </a:r>
            <a:r>
              <a:rPr lang="fr-FR" sz="1100" kern="0">
                <a:solidFill>
                  <a:srgbClr val="000000"/>
                </a:solidFill>
                <a:latin typeface="Calibri"/>
              </a:rPr>
              <a:t>et </a:t>
            </a:r>
            <a:r>
              <a:rPr lang="fr-FR" sz="1100">
                <a:solidFill>
                  <a:srgbClr val="000000"/>
                </a:solidFill>
                <a:latin typeface="Calibri"/>
              </a:rPr>
              <a:t>déploiement de moyens de compensation en centre comme en entreprise </a:t>
            </a:r>
            <a:endParaRPr lang="fr-FR" sz="1100" kern="0">
              <a:solidFill>
                <a:srgbClr val="000000"/>
              </a:solidFill>
              <a:latin typeface="Calibri"/>
              <a:cs typeface="Calibri"/>
            </a:endParaRPr>
          </a:p>
          <a:p>
            <a:pPr defTabSz="457198">
              <a:defRPr sz="1800" b="0" i="0" u="none" strike="noStrike" kern="0" cap="none" spc="0" baseline="0">
                <a:solidFill>
                  <a:srgbClr val="000000"/>
                </a:solidFill>
                <a:uFillTx/>
              </a:defRPr>
            </a:pPr>
            <a:r>
              <a:rPr lang="fr-FR" sz="1100">
                <a:solidFill>
                  <a:srgbClr val="000000"/>
                </a:solidFill>
                <a:latin typeface="Calibri"/>
              </a:rPr>
              <a:t>Des référents handicaps sont mobilisés pour accueillir et informer la personne, participer à l’organisation du parcours de formation, communiquer sur l'accessibilité, assurer le lien avec les partenaires…</a:t>
            </a:r>
          </a:p>
          <a:p>
            <a:pPr defTabSz="457198">
              <a:defRPr sz="1800" b="0" i="0" u="none" strike="noStrike" kern="0" cap="none" spc="0" baseline="0">
                <a:solidFill>
                  <a:srgbClr val="000000"/>
                </a:solidFill>
                <a:uFillTx/>
              </a:defRPr>
            </a:pPr>
            <a:endParaRPr lang="fr-FR" sz="1000" b="1"/>
          </a:p>
          <a:p>
            <a:pPr defTabSz="457198">
              <a:defRPr sz="1800" b="0" i="0" u="none" strike="noStrike" kern="0" cap="none" spc="0" baseline="0">
                <a:solidFill>
                  <a:srgbClr val="000000"/>
                </a:solidFill>
                <a:uFillTx/>
              </a:defRPr>
            </a:pPr>
            <a:r>
              <a:rPr lang="fr-FR" sz="1000" b="1">
                <a:solidFill>
                  <a:srgbClr val="C00000"/>
                </a:solidFill>
              </a:rPr>
              <a:t>Locaux accessibles aux personnes en situation de handicap dont PMR</a:t>
            </a:r>
            <a:endParaRPr lang="fr-FR" sz="1000" b="1">
              <a:solidFill>
                <a:srgbClr val="C00000"/>
              </a:solidFill>
              <a:latin typeface="Calibri"/>
            </a:endParaRPr>
          </a:p>
        </p:txBody>
      </p:sp>
      <p:sp>
        <p:nvSpPr>
          <p:cNvPr id="3" name="ZoneTexte 2">
            <a:extLst>
              <a:ext uri="{FF2B5EF4-FFF2-40B4-BE49-F238E27FC236}">
                <a16:creationId xmlns:a16="http://schemas.microsoft.com/office/drawing/2014/main" id="{5C98A43A-EBBE-2CFE-9BC9-1F0CAFA6E2CA}"/>
              </a:ext>
            </a:extLst>
          </p:cNvPr>
          <p:cNvSpPr txBox="1"/>
          <p:nvPr/>
        </p:nvSpPr>
        <p:spPr>
          <a:xfrm>
            <a:off x="5582979" y="8818734"/>
            <a:ext cx="1143303" cy="230832"/>
          </a:xfrm>
          <a:prstGeom prst="rect">
            <a:avLst/>
          </a:prstGeom>
          <a:noFill/>
        </p:spPr>
        <p:txBody>
          <a:bodyPr wrap="square" rtlCol="0">
            <a:spAutoFit/>
          </a:bodyPr>
          <a:lstStyle/>
          <a:p>
            <a:r>
              <a:rPr lang="fr-FR" sz="900" i="1"/>
              <a:t>MAJ 05/01/2026</a:t>
            </a:r>
          </a:p>
        </p:txBody>
      </p:sp>
      <p:sp>
        <p:nvSpPr>
          <p:cNvPr id="8" name="ZoneTexte 5">
            <a:extLst>
              <a:ext uri="{FF2B5EF4-FFF2-40B4-BE49-F238E27FC236}">
                <a16:creationId xmlns:a16="http://schemas.microsoft.com/office/drawing/2014/main" id="{F0E6ADE2-ADD3-A94F-EC6E-70991F655058}"/>
              </a:ext>
            </a:extLst>
          </p:cNvPr>
          <p:cNvSpPr txBox="1"/>
          <p:nvPr/>
        </p:nvSpPr>
        <p:spPr>
          <a:xfrm>
            <a:off x="131718" y="395245"/>
            <a:ext cx="3169134" cy="2446824"/>
          </a:xfrm>
          <a:prstGeom prst="rect">
            <a:avLst/>
          </a:prstGeom>
          <a:solidFill>
            <a:srgbClr val="10ABBB"/>
          </a:solid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a:solidFill>
                  <a:schemeClr val="bg1"/>
                </a:solidFill>
                <a:uFillTx/>
              </a:rPr>
              <a:t>Publics Concernés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b="0" i="0" u="none" strike="noStrike" kern="1200" cap="none" spc="0" baseline="0">
              <a:solidFill>
                <a:srgbClr val="FFFFFF"/>
              </a:solidFill>
              <a:uFillTx/>
              <a:latin typeface="Arial Narrow"/>
            </a:endParaRPr>
          </a:p>
          <a:p>
            <a:r>
              <a:rPr lang="fr-FR" sz="1100" b="1" u="sng">
                <a:solidFill>
                  <a:schemeClr val="bg1"/>
                </a:solidFill>
                <a:effectLst/>
                <a:latin typeface="Calibri" panose="020F0502020204030204" pitchFamily="34" charset="0"/>
                <a:ea typeface="Calibri" panose="020F0502020204030204" pitchFamily="34" charset="0"/>
              </a:rPr>
              <a:t>Contrat d’Apprentissage </a:t>
            </a:r>
            <a:r>
              <a:rPr lang="fr-FR" sz="1100" b="1">
                <a:solidFill>
                  <a:schemeClr val="bg1"/>
                </a:solidFill>
                <a:effectLst/>
                <a:latin typeface="Calibri" panose="020F0502020204030204" pitchFamily="34" charset="0"/>
                <a:ea typeface="Calibri" panose="020F0502020204030204" pitchFamily="34" charset="0"/>
              </a:rPr>
              <a:t>:</a:t>
            </a:r>
          </a:p>
          <a:p>
            <a:pPr marL="171450" indent="-171450">
              <a:buFont typeface="Wingdings" panose="05000000000000000000" pitchFamily="2" charset="2"/>
              <a:buChar char="è"/>
            </a:pPr>
            <a:r>
              <a:rPr lang="fr-FR" sz="1100">
                <a:solidFill>
                  <a:schemeClr val="bg1"/>
                </a:solidFill>
                <a:effectLst/>
                <a:latin typeface="Calibri" panose="020F0502020204030204" pitchFamily="34" charset="0"/>
                <a:ea typeface="Times New Roman" panose="02020603050405020304" pitchFamily="18" charset="0"/>
              </a:rPr>
              <a:t>Avoir entre 16 et 29 ans (15 ans sous conditions ; âge maximum 34 ans sous condition),</a:t>
            </a:r>
            <a:endParaRPr lang="fr-FR" sz="1100">
              <a:solidFill>
                <a:schemeClr val="bg1"/>
              </a:solidFill>
              <a:latin typeface="Calibri" panose="020F0502020204030204" pitchFamily="34" charset="0"/>
              <a:ea typeface="Times New Roman" panose="02020603050405020304" pitchFamily="18" charset="0"/>
            </a:endParaRPr>
          </a:p>
          <a:p>
            <a:pPr marL="171450" indent="-171450">
              <a:buFont typeface="Wingdings" panose="05000000000000000000" pitchFamily="2" charset="2"/>
              <a:buChar char="è"/>
            </a:pPr>
            <a:r>
              <a:rPr lang="fr-FR" sz="1100">
                <a:solidFill>
                  <a:schemeClr val="bg1"/>
                </a:solidFill>
                <a:effectLst/>
                <a:latin typeface="Calibri" panose="020F0502020204030204" pitchFamily="34" charset="0"/>
                <a:ea typeface="Times New Roman" panose="02020603050405020304" pitchFamily="18" charset="0"/>
              </a:rPr>
              <a:t>Pas d'âge limite : personne avec une RQTH, créateur/repreneur d’entreprise, sportif de haut niveau.</a:t>
            </a:r>
          </a:p>
          <a:p>
            <a:pPr marL="342900" lvl="0" indent="-342900">
              <a:buFont typeface="Calibri" panose="020F0502020204030204" pitchFamily="34" charset="0"/>
              <a:buChar char="-"/>
            </a:pPr>
            <a:endParaRPr lang="fr-FR" sz="200">
              <a:solidFill>
                <a:schemeClr val="bg1"/>
              </a:solidFill>
              <a:effectLst/>
              <a:latin typeface="Calibri" panose="020F0502020204030204" pitchFamily="34" charset="0"/>
              <a:ea typeface="Calibri" panose="020F0502020204030204" pitchFamily="34" charset="0"/>
            </a:endParaRPr>
          </a:p>
          <a:p>
            <a:r>
              <a:rPr lang="fr-FR" sz="1100" b="1" u="sng">
                <a:solidFill>
                  <a:schemeClr val="bg1"/>
                </a:solidFill>
                <a:effectLst/>
                <a:latin typeface="Calibri" panose="020F0502020204030204" pitchFamily="34" charset="0"/>
                <a:ea typeface="Calibri" panose="020F0502020204030204" pitchFamily="34" charset="0"/>
              </a:rPr>
              <a:t>Contrat de professionnalisation </a:t>
            </a:r>
            <a:r>
              <a:rPr lang="fr-FR" sz="1100" b="1">
                <a:solidFill>
                  <a:schemeClr val="bg1"/>
                </a:solidFill>
                <a:effectLst/>
                <a:latin typeface="Calibri" panose="020F0502020204030204" pitchFamily="34" charset="0"/>
                <a:ea typeface="Calibri" panose="020F0502020204030204" pitchFamily="34" charset="0"/>
              </a:rPr>
              <a:t>:</a:t>
            </a:r>
          </a:p>
          <a:p>
            <a:pPr marL="171450" indent="-171450">
              <a:buFont typeface="Wingdings" panose="05000000000000000000" pitchFamily="2" charset="2"/>
              <a:buChar char="è"/>
            </a:pPr>
            <a:r>
              <a:rPr lang="fr-FR" sz="1100">
                <a:solidFill>
                  <a:schemeClr val="bg1"/>
                </a:solidFill>
                <a:effectLst/>
                <a:latin typeface="Calibri" panose="020F0502020204030204" pitchFamily="34" charset="0"/>
                <a:ea typeface="Times New Roman" panose="02020603050405020304" pitchFamily="18" charset="0"/>
              </a:rPr>
              <a:t>Jeunes de 16 à 25 ans révolus pour compléter leur formation initiale,</a:t>
            </a:r>
            <a:endParaRPr lang="fr-FR" sz="1100">
              <a:solidFill>
                <a:schemeClr val="bg1"/>
              </a:solidFill>
              <a:latin typeface="Calibri" panose="020F0502020204030204" pitchFamily="34" charset="0"/>
              <a:ea typeface="Times New Roman" panose="02020603050405020304" pitchFamily="18" charset="0"/>
            </a:endParaRPr>
          </a:p>
          <a:p>
            <a:pPr marL="171450" indent="-171450">
              <a:buFont typeface="Wingdings" panose="05000000000000000000" pitchFamily="2" charset="2"/>
              <a:buChar char="è"/>
            </a:pPr>
            <a:r>
              <a:rPr lang="fr-FR" sz="1100">
                <a:solidFill>
                  <a:schemeClr val="bg1"/>
                </a:solidFill>
                <a:effectLst/>
                <a:latin typeface="Calibri" panose="020F0502020204030204" pitchFamily="34" charset="0"/>
                <a:ea typeface="Times New Roman" panose="02020603050405020304" pitchFamily="18" charset="0"/>
              </a:rPr>
              <a:t>Bénéficiaires du RSA ou ASS ou AAH ou les personnes sortant d’un contrat CUI,</a:t>
            </a:r>
            <a:endParaRPr lang="fr-FR" sz="1100">
              <a:solidFill>
                <a:schemeClr val="bg1"/>
              </a:solidFill>
              <a:latin typeface="Calibri" panose="020F0502020204030204" pitchFamily="34" charset="0"/>
              <a:ea typeface="Times New Roman" panose="02020603050405020304" pitchFamily="18" charset="0"/>
            </a:endParaRPr>
          </a:p>
          <a:p>
            <a:pPr marL="171450" indent="-171450">
              <a:buFont typeface="Wingdings" panose="05000000000000000000" pitchFamily="2" charset="2"/>
              <a:buChar char="è"/>
            </a:pPr>
            <a:r>
              <a:rPr lang="fr-FR" sz="1100">
                <a:solidFill>
                  <a:schemeClr val="bg1"/>
                </a:solidFill>
                <a:effectLst/>
                <a:latin typeface="Calibri" panose="020F0502020204030204" pitchFamily="34" charset="0"/>
                <a:ea typeface="Times New Roman" panose="02020603050405020304" pitchFamily="18" charset="0"/>
              </a:rPr>
              <a:t>Demandeurs</a:t>
            </a:r>
            <a:r>
              <a:rPr lang="fr-FR" sz="1100">
                <a:solidFill>
                  <a:schemeClr val="bg1"/>
                </a:solidFill>
                <a:latin typeface="Calibri" panose="020F0502020204030204" pitchFamily="34" charset="0"/>
                <a:ea typeface="Times New Roman" panose="02020603050405020304" pitchFamily="18" charset="0"/>
              </a:rPr>
              <a:t> d’emploi</a:t>
            </a:r>
            <a:r>
              <a:rPr lang="fr-FR" sz="1100">
                <a:solidFill>
                  <a:schemeClr val="bg1"/>
                </a:solidFill>
                <a:effectLst/>
                <a:latin typeface="Calibri" panose="020F0502020204030204" pitchFamily="34" charset="0"/>
                <a:ea typeface="Times New Roman" panose="02020603050405020304" pitchFamily="18" charset="0"/>
              </a:rPr>
              <a:t> d’au moins 26 ans.</a:t>
            </a:r>
            <a:endParaRPr lang="fr-FR" sz="1100">
              <a:solidFill>
                <a:schemeClr val="bg1"/>
              </a:solidFill>
              <a:effectLst/>
              <a:latin typeface="Calibri" panose="020F0502020204030204" pitchFamily="34" charset="0"/>
              <a:ea typeface="Calibri" panose="020F0502020204030204" pitchFamily="34" charset="0"/>
            </a:endParaRPr>
          </a:p>
        </p:txBody>
      </p:sp>
      <p:sp>
        <p:nvSpPr>
          <p:cNvPr id="13" name="Rectangle 15">
            <a:extLst>
              <a:ext uri="{FF2B5EF4-FFF2-40B4-BE49-F238E27FC236}">
                <a16:creationId xmlns:a16="http://schemas.microsoft.com/office/drawing/2014/main" id="{E0C0FB6B-3DBE-3CB3-6048-6A4E5E694D45}"/>
              </a:ext>
            </a:extLst>
          </p:cNvPr>
          <p:cNvSpPr/>
          <p:nvPr/>
        </p:nvSpPr>
        <p:spPr>
          <a:xfrm>
            <a:off x="138348" y="3027077"/>
            <a:ext cx="3162504" cy="2139047"/>
          </a:xfrm>
          <a:prstGeom prst="rect">
            <a:avLst/>
          </a:prstGeom>
          <a:noFill/>
          <a:ln cap="flat">
            <a:noFill/>
            <a:prstDash val="solid"/>
          </a:ln>
        </p:spPr>
        <p:txBody>
          <a:bodyPr vert="horz" wrap="square" lIns="91440" tIns="45720" rIns="91440" bIns="45720" anchor="t" anchorCtr="0" compatLnSpc="1">
            <a:spAutoFit/>
          </a:bodyPr>
          <a:lstStyle/>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a:solidFill>
                  <a:srgbClr val="1D2243"/>
                </a:solidFill>
                <a:uFillTx/>
                <a:latin typeface="Calibri"/>
              </a:rPr>
              <a:t>Modalités de recrutement et délais d’accès</a:t>
            </a: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500" b="1" i="0" u="none" strike="noStrike" kern="1200" cap="none" spc="0" baseline="0">
              <a:solidFill>
                <a:srgbClr val="000000"/>
              </a:solidFill>
              <a:uFillTx/>
              <a:latin typeface="Calibri"/>
            </a:endParaRP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i="0" u="none" strike="noStrike" kern="1200" cap="none" spc="0" baseline="0">
                <a:uFillTx/>
                <a:latin typeface="Calibri"/>
              </a:rPr>
              <a:t>Suite demande/candidature : le  demandeur sera contacté dans les </a:t>
            </a:r>
            <a:r>
              <a:rPr lang="fr-FR" sz="1100" b="1">
                <a:latin typeface="Calibri"/>
              </a:rPr>
              <a:t>48 heures</a:t>
            </a:r>
            <a:r>
              <a:rPr lang="fr-FR" sz="1100" b="1" i="0" u="none" strike="noStrike" kern="1200" cap="none" spc="0" baseline="0">
                <a:uFillTx/>
                <a:latin typeface="Calibri"/>
              </a:rPr>
              <a:t> par IDEV</a:t>
            </a: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600" b="1" i="0" u="none" strike="noStrike" kern="1200" cap="none" spc="0" baseline="0">
              <a:uFillTx/>
              <a:latin typeface="Calibri"/>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b="1" i="0" u="sng" strike="noStrike" kern="0" cap="none" spc="0" baseline="0">
              <a:solidFill>
                <a:srgbClr val="000000"/>
              </a:solidFill>
              <a:uFillTx/>
              <a:latin typeface="Calibri"/>
            </a:endParaRPr>
          </a:p>
          <a:p>
            <a:pPr marL="171450" marR="0" lvl="0" indent="-171450" algn="l" defTabSz="457200" rtl="0" eaLnBrk="1" fontAlgn="auto" latinLnBrk="0" hangingPunct="1">
              <a:lnSpc>
                <a:spcPct val="100000"/>
              </a:lnSpc>
              <a:spcBef>
                <a:spcPts val="0"/>
              </a:spcBef>
              <a:spcAft>
                <a:spcPts val="0"/>
              </a:spcAft>
              <a:buClrTx/>
              <a:buSzPct val="100000"/>
              <a:buFont typeface="Wingdings" panose="05000000000000000000" pitchFamily="2" charset="2"/>
              <a:buChar char="è"/>
              <a:tabLst/>
              <a:defRPr sz="1800" b="0" i="0" u="none" strike="noStrike" kern="0" cap="none" spc="0" baseline="0">
                <a:solidFill>
                  <a:srgbClr val="000000"/>
                </a:solidFill>
                <a:uFillTx/>
              </a:defRPr>
            </a:pPr>
            <a:r>
              <a:rPr kumimoji="0" lang="fr-FR" sz="1100" b="0" i="0" u="none" strike="noStrike" kern="1200" cap="none" spc="0" normalizeH="0" baseline="0" noProof="0">
                <a:ln>
                  <a:noFill/>
                </a:ln>
                <a:solidFill>
                  <a:srgbClr val="000000"/>
                </a:solidFill>
                <a:effectLst/>
                <a:uLnTx/>
                <a:uFillTx/>
                <a:latin typeface="Calibri"/>
                <a:ea typeface="+mn-ea"/>
                <a:cs typeface="+mn-cs"/>
              </a:rPr>
              <a:t>Entretien collectif et/ou individuel</a:t>
            </a:r>
          </a:p>
          <a:p>
            <a:pPr marL="171450" marR="0" lvl="0" indent="-171450" algn="l" defTabSz="457200" rtl="0" eaLnBrk="1" fontAlgn="auto" latinLnBrk="0" hangingPunct="1">
              <a:lnSpc>
                <a:spcPct val="100000"/>
              </a:lnSpc>
              <a:spcBef>
                <a:spcPts val="0"/>
              </a:spcBef>
              <a:spcAft>
                <a:spcPts val="0"/>
              </a:spcAft>
              <a:buClrTx/>
              <a:buSzPct val="100000"/>
              <a:buFont typeface="Wingdings" panose="05000000000000000000" pitchFamily="2" charset="2"/>
              <a:buChar char="è"/>
              <a:tabLst/>
              <a:defRPr sz="1800" b="0" i="0" u="none" strike="noStrike" kern="0" cap="none" spc="0" baseline="0">
                <a:solidFill>
                  <a:srgbClr val="000000"/>
                </a:solidFill>
                <a:uFillTx/>
              </a:defRPr>
            </a:pPr>
            <a:r>
              <a:rPr kumimoji="0" lang="fr-FR" sz="1100" b="0" i="0" u="none" strike="noStrike" kern="0" cap="none" spc="0" normalizeH="0" baseline="0" noProof="0">
                <a:ln>
                  <a:noFill/>
                </a:ln>
                <a:solidFill>
                  <a:srgbClr val="000000"/>
                </a:solidFill>
                <a:effectLst/>
                <a:uLnTx/>
                <a:uFillTx/>
                <a:latin typeface="Calibri"/>
                <a:ea typeface="+mn-ea"/>
                <a:cs typeface="+mn-cs"/>
              </a:rPr>
              <a:t>Analyse du CV et mise en relation avec les entreprises partenaires</a:t>
            </a:r>
            <a:endParaRPr kumimoji="0" lang="fr-FR" sz="1100" b="0" i="0" u="none" strike="noStrike" kern="1200" cap="none" spc="0" normalizeH="0" baseline="0" noProof="0">
              <a:ln>
                <a:noFill/>
              </a:ln>
              <a:solidFill>
                <a:srgbClr val="000000"/>
              </a:solidFill>
              <a:effectLst/>
              <a:uLnTx/>
              <a:uFillTx/>
              <a:latin typeface="Calibri"/>
              <a:ea typeface="+mn-ea"/>
              <a:cs typeface="+mn-cs"/>
            </a:endParaRPr>
          </a:p>
          <a:p>
            <a:pPr marR="0" lvl="0" defTabSz="4572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fr-FR" sz="1100" kern="0">
              <a:solidFill>
                <a:srgbClr val="000000"/>
              </a:solidFill>
              <a:latin typeface="Calibri"/>
            </a:endParaRPr>
          </a:p>
          <a:p>
            <a:pPr marR="0" lvl="0" defTabSz="4572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fr-FR" sz="1400" b="1" i="0" u="none" strike="noStrike" kern="0" cap="none" spc="0" baseline="0">
                <a:solidFill>
                  <a:srgbClr val="1D2243"/>
                </a:solidFill>
                <a:uFillTx/>
                <a:latin typeface="Calibri"/>
              </a:rPr>
              <a:t>Délais d’accès : </a:t>
            </a:r>
            <a:r>
              <a:rPr lang="fr-FR" sz="1400" b="1" i="0" u="none" strike="noStrike" kern="1200" cap="none" spc="0" baseline="0">
                <a:solidFill>
                  <a:srgbClr val="1D2243"/>
                </a:solidFill>
                <a:uFillTx/>
                <a:latin typeface="Calibri"/>
              </a:rPr>
              <a:t> </a:t>
            </a:r>
            <a:r>
              <a:rPr lang="fr-FR" sz="1100" i="0" u="none" strike="noStrike" kern="1200" cap="none" spc="0" baseline="0">
                <a:solidFill>
                  <a:srgbClr val="000000"/>
                </a:solidFill>
                <a:uFillTx/>
                <a:latin typeface="Calibri"/>
              </a:rPr>
              <a:t>entre 7 et 1 mois</a:t>
            </a:r>
          </a:p>
          <a:p>
            <a:pPr marR="0" lvl="0" defTabSz="4572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fr-FR" sz="1100" b="0" i="0" u="none" strike="noStrike" kern="1200" cap="none" spc="0" baseline="0">
              <a:solidFill>
                <a:srgbClr val="000000"/>
              </a:solidFill>
              <a:uFillTx/>
              <a:latin typeface="Calibri"/>
            </a:endParaRPr>
          </a:p>
        </p:txBody>
      </p:sp>
      <p:sp>
        <p:nvSpPr>
          <p:cNvPr id="18" name="ZoneTexte 10">
            <a:extLst>
              <a:ext uri="{FF2B5EF4-FFF2-40B4-BE49-F238E27FC236}">
                <a16:creationId xmlns:a16="http://schemas.microsoft.com/office/drawing/2014/main" id="{656DA23C-F283-DC93-1E47-AB79F6E73319}"/>
              </a:ext>
            </a:extLst>
          </p:cNvPr>
          <p:cNvSpPr txBox="1"/>
          <p:nvPr/>
        </p:nvSpPr>
        <p:spPr>
          <a:xfrm>
            <a:off x="3722365" y="710716"/>
            <a:ext cx="3141525" cy="2074927"/>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500"/>
              </a:spcAft>
              <a:buNone/>
              <a:tabLst/>
              <a:defRPr sz="1800" b="0" i="0" u="none" strike="noStrike" kern="0" cap="none" spc="0" baseline="0">
                <a:solidFill>
                  <a:srgbClr val="000000"/>
                </a:solidFill>
                <a:uFillTx/>
              </a:defRPr>
            </a:pPr>
            <a:r>
              <a:rPr lang="fr-FR" sz="1400" b="1" i="0" u="none" strike="noStrike" kern="1200" cap="none" spc="0" baseline="0">
                <a:solidFill>
                  <a:srgbClr val="1D2243"/>
                </a:solidFill>
                <a:uFillTx/>
                <a:latin typeface="Calibri"/>
              </a:rPr>
              <a:t>Programme de la formation</a:t>
            </a:r>
          </a:p>
          <a:p>
            <a:pPr defTabSz="457198">
              <a:spcAft>
                <a:spcPts val="185"/>
              </a:spcAft>
              <a:defRPr sz="1800" b="0" i="0" u="none" strike="noStrike" kern="0" cap="none" spc="0" baseline="0">
                <a:solidFill>
                  <a:srgbClr val="000000"/>
                </a:solidFill>
                <a:uFillTx/>
              </a:defRPr>
            </a:pPr>
            <a:endParaRPr lang="fr-FR" sz="300" b="1" i="0" u="sng" strike="noStrike" kern="1200" cap="none" spc="0" baseline="0">
              <a:solidFill>
                <a:srgbClr val="10ABBB"/>
              </a:solidFill>
              <a:uFillTx/>
              <a:latin typeface="Calibri"/>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i="0" u="sng" strike="noStrike" kern="1200" cap="none" spc="0" baseline="0">
                <a:solidFill>
                  <a:srgbClr val="10ABBB"/>
                </a:solidFill>
                <a:uFillTx/>
                <a:latin typeface="Calibri"/>
                <a:cs typeface="Times New Roman" pitchFamily="18"/>
              </a:rPr>
              <a:t>Modules professionnels</a:t>
            </a:r>
            <a:r>
              <a:rPr lang="fr-FR" sz="1100" b="1" i="0" u="none" strike="noStrike" kern="1200" cap="none" spc="0" baseline="0">
                <a:solidFill>
                  <a:srgbClr val="10ABBB"/>
                </a:solidFill>
                <a:uFillTx/>
                <a:latin typeface="Calibri"/>
                <a:cs typeface="Times New Roman" pitchFamily="18"/>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400" b="1" i="0" u="none" strike="noStrike" kern="1200" cap="none" spc="0" baseline="0">
              <a:uFillTx/>
              <a:latin typeface="Calibri"/>
              <a:cs typeface="Times New Roman" pitchFamily="18"/>
            </a:endParaRPr>
          </a:p>
          <a:p>
            <a:pPr defTabSz="457198">
              <a:spcAft>
                <a:spcPts val="185"/>
              </a:spcAft>
              <a:defRPr sz="1800" b="0" i="0" u="none" strike="noStrike" kern="0" cap="none" spc="0" baseline="0">
                <a:solidFill>
                  <a:srgbClr val="000000"/>
                </a:solidFill>
                <a:uFillTx/>
              </a:defRPr>
            </a:pPr>
            <a:endParaRPr lang="fr-FR" sz="1100" b="1">
              <a:solidFill>
                <a:srgbClr val="000000"/>
              </a:solidFill>
              <a:latin typeface="Calibri"/>
            </a:endParaRPr>
          </a:p>
          <a:p>
            <a:pPr defTabSz="457198">
              <a:spcAft>
                <a:spcPts val="185"/>
              </a:spcAft>
              <a:defRPr sz="1800" b="0" i="0" u="none" strike="noStrike" kern="0" cap="none" spc="0" baseline="0">
                <a:solidFill>
                  <a:srgbClr val="000000"/>
                </a:solidFill>
                <a:uFillTx/>
              </a:defRPr>
            </a:pPr>
            <a:r>
              <a:rPr lang="fr-FR" sz="1100" b="1">
                <a:solidFill>
                  <a:srgbClr val="000000"/>
                </a:solidFill>
                <a:latin typeface="Calibri"/>
              </a:rPr>
              <a:t>→</a:t>
            </a:r>
            <a:r>
              <a:rPr lang="fr-FR" sz="800" b="1">
                <a:solidFill>
                  <a:srgbClr val="000000"/>
                </a:solidFill>
                <a:latin typeface="Calibri"/>
              </a:rPr>
              <a:t> </a:t>
            </a:r>
            <a:r>
              <a:rPr lang="fr-FR" sz="1100" b="1">
                <a:solidFill>
                  <a:srgbClr val="000000"/>
                </a:solidFill>
                <a:latin typeface="Calibri"/>
              </a:rPr>
              <a:t>BC1 : </a:t>
            </a:r>
            <a:r>
              <a:rPr lang="fr-FR" sz="1100" b="1" kern="0">
                <a:solidFill>
                  <a:srgbClr val="000000"/>
                </a:solidFill>
                <a:latin typeface="Calibri"/>
              </a:rPr>
              <a:t>Administrer les ventes et assurer le suivi de la Supply Chain </a:t>
            </a:r>
            <a:r>
              <a:rPr lang="fr-FR" sz="1100">
                <a:solidFill>
                  <a:srgbClr val="000000"/>
                </a:solidFill>
                <a:latin typeface="Calibri"/>
              </a:rPr>
              <a:t>(RNCP41254BC01)</a:t>
            </a:r>
          </a:p>
          <a:p>
            <a:pPr defTabSz="457198">
              <a:spcAft>
                <a:spcPts val="185"/>
              </a:spcAft>
              <a:defRPr sz="1800" b="0" i="0" u="none" strike="noStrike" kern="0" cap="none" spc="0" baseline="0">
                <a:solidFill>
                  <a:srgbClr val="000000"/>
                </a:solidFill>
                <a:uFillTx/>
              </a:defRPr>
            </a:pPr>
            <a:endParaRPr lang="fr-FR" sz="500" b="1" kern="0">
              <a:solidFill>
                <a:srgbClr val="000000"/>
              </a:solidFill>
            </a:endParaRPr>
          </a:p>
          <a:p>
            <a:pPr defTabSz="457198">
              <a:spcAft>
                <a:spcPts val="185"/>
              </a:spcAft>
              <a:defRPr sz="1800" b="0" i="0" u="none" strike="noStrike" kern="0" cap="none" spc="0" baseline="0">
                <a:solidFill>
                  <a:srgbClr val="000000"/>
                </a:solidFill>
                <a:uFillTx/>
              </a:defRPr>
            </a:pPr>
            <a:endParaRPr lang="fr-FR" sz="500" b="1" kern="0">
              <a:solidFill>
                <a:srgbClr val="000000"/>
              </a:solidFill>
            </a:endParaRPr>
          </a:p>
          <a:p>
            <a:pPr defTabSz="457198">
              <a:spcAft>
                <a:spcPts val="185"/>
              </a:spcAft>
              <a:defRPr sz="1800" b="0" i="0" u="none" strike="noStrike" kern="0" cap="none" spc="0" baseline="0">
                <a:solidFill>
                  <a:srgbClr val="000000"/>
                </a:solidFill>
                <a:uFillTx/>
              </a:defRPr>
            </a:pPr>
            <a:endParaRPr lang="fr-FR" sz="500" b="1" kern="0">
              <a:solidFill>
                <a:srgbClr val="000000"/>
              </a:solidFill>
            </a:endParaRPr>
          </a:p>
          <a:p>
            <a:pPr defTabSz="457198">
              <a:spcAft>
                <a:spcPts val="185"/>
              </a:spcAft>
              <a:defRPr sz="1800" b="0" i="0" u="none" strike="noStrike" kern="0" cap="none" spc="0" baseline="0">
                <a:solidFill>
                  <a:srgbClr val="000000"/>
                </a:solidFill>
                <a:uFillTx/>
              </a:defRPr>
            </a:pPr>
            <a:r>
              <a:rPr lang="fr-FR" sz="1100" b="1">
                <a:solidFill>
                  <a:srgbClr val="000000"/>
                </a:solidFill>
                <a:latin typeface="Calibri"/>
              </a:rPr>
              <a:t>→ BC2 </a:t>
            </a:r>
            <a:r>
              <a:rPr lang="fr-FR" sz="1100">
                <a:solidFill>
                  <a:srgbClr val="000000"/>
                </a:solidFill>
                <a:latin typeface="Calibri"/>
              </a:rPr>
              <a:t>: </a:t>
            </a:r>
            <a:r>
              <a:rPr lang="fr-FR" sz="1100" b="1" kern="0">
                <a:solidFill>
                  <a:srgbClr val="000000"/>
                </a:solidFill>
                <a:latin typeface="Calibri"/>
              </a:rPr>
              <a:t>Contribuer au déploiement de la stratégie commerciale de l'entreprise </a:t>
            </a:r>
            <a:r>
              <a:rPr lang="fr-FR" sz="1100">
                <a:solidFill>
                  <a:srgbClr val="000000"/>
                </a:solidFill>
                <a:latin typeface="Calibri"/>
              </a:rPr>
              <a:t>(RNCP</a:t>
            </a:r>
            <a:r>
              <a:rPr lang="fr-FR" sz="1100">
                <a:solidFill>
                  <a:srgbClr val="000000"/>
                </a:solidFill>
              </a:rPr>
              <a:t>41254</a:t>
            </a:r>
            <a:r>
              <a:rPr lang="fr-FR" sz="1100">
                <a:solidFill>
                  <a:srgbClr val="000000"/>
                </a:solidFill>
                <a:latin typeface="Calibri"/>
              </a:rPr>
              <a:t>BC02)</a:t>
            </a:r>
          </a:p>
          <a:p>
            <a:pPr defTabSz="457198">
              <a:spcAft>
                <a:spcPts val="185"/>
              </a:spcAft>
              <a:defRPr sz="1800" b="0" i="0" u="none" strike="noStrike" kern="0" cap="none" spc="0" baseline="0">
                <a:solidFill>
                  <a:srgbClr val="000000"/>
                </a:solidFill>
                <a:uFillTx/>
              </a:defRPr>
            </a:pPr>
            <a:endParaRPr lang="fr-FR" sz="1100">
              <a:solidFill>
                <a:srgbClr val="000000"/>
              </a:solidFill>
              <a:latin typeface="Calibri"/>
            </a:endParaRPr>
          </a:p>
        </p:txBody>
      </p:sp>
      <p:sp>
        <p:nvSpPr>
          <p:cNvPr id="19" name="ZoneTexte 6">
            <a:extLst>
              <a:ext uri="{FF2B5EF4-FFF2-40B4-BE49-F238E27FC236}">
                <a16:creationId xmlns:a16="http://schemas.microsoft.com/office/drawing/2014/main" id="{06A2AC54-1A06-36D4-7AEA-86FEC517AC54}"/>
              </a:ext>
            </a:extLst>
          </p:cNvPr>
          <p:cNvSpPr txBox="1"/>
          <p:nvPr/>
        </p:nvSpPr>
        <p:spPr>
          <a:xfrm>
            <a:off x="3722365" y="3171635"/>
            <a:ext cx="3075234" cy="523220"/>
          </a:xfrm>
          <a:prstGeom prst="rect">
            <a:avLst/>
          </a:prstGeom>
          <a:noFill/>
          <a:ln cap="flat">
            <a:noFill/>
          </a:ln>
        </p:spPr>
        <p:txBody>
          <a:bodyPr vert="horz" wrap="square" lIns="91440" tIns="45720" rIns="91440" bIns="45720" anchor="t" anchorCtr="0" compatLnSpc="1">
            <a:spAutoFit/>
          </a:bodyPr>
          <a:lstStyle/>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b="1" u="sng" kern="0">
              <a:solidFill>
                <a:srgbClr val="41BAC1"/>
              </a:solidFill>
            </a:endParaRP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u="sng" kern="0"/>
              <a:t>H</a:t>
            </a:r>
            <a:r>
              <a:rPr lang="fr-FR" sz="1100" b="1" i="0" u="sng" strike="noStrike" kern="0" cap="none" spc="0" baseline="0">
                <a:uFillTx/>
                <a:latin typeface="Calibri" pitchFamily="34"/>
                <a:ea typeface="Calibri" pitchFamily="34"/>
                <a:cs typeface="Arial" pitchFamily="34"/>
              </a:rPr>
              <a:t>oraires de la formation au sein du Centre :</a:t>
            </a: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b="1" i="0" u="sng" strike="noStrike" kern="0" cap="none" spc="0" baseline="0">
              <a:uFillTx/>
              <a:latin typeface="Calibri" pitchFamily="34"/>
              <a:ea typeface="Calibri" pitchFamily="34"/>
              <a:cs typeface="Arial" pitchFamily="34"/>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kern="0">
                <a:latin typeface="Calibri" pitchFamily="34"/>
                <a:ea typeface="Calibri" pitchFamily="34"/>
                <a:cs typeface="Arial" pitchFamily="34"/>
              </a:rPr>
              <a:t>D</a:t>
            </a:r>
            <a:r>
              <a:rPr lang="fr-FR" sz="1100" b="0" i="0" u="none" strike="noStrike" kern="0" cap="none" spc="0" baseline="0">
                <a:uFillTx/>
                <a:latin typeface="Calibri" pitchFamily="34"/>
                <a:ea typeface="Calibri" pitchFamily="34"/>
                <a:cs typeface="Arial" pitchFamily="34"/>
              </a:rPr>
              <a:t>e 8h30 à 12h30 et de 13h30 h à 16h30</a:t>
            </a:r>
            <a:endParaRPr lang="fr-FR" sz="1100" b="1" i="0" u="none" strike="noStrike" kern="0" cap="none" spc="0" baseline="0">
              <a:uFillTx/>
              <a:latin typeface="Arial Narrow"/>
            </a:endParaRPr>
          </a:p>
        </p:txBody>
      </p:sp>
      <p:sp>
        <p:nvSpPr>
          <p:cNvPr id="5" name="Rectangle 23">
            <a:extLst>
              <a:ext uri="{FF2B5EF4-FFF2-40B4-BE49-F238E27FC236}">
                <a16:creationId xmlns:a16="http://schemas.microsoft.com/office/drawing/2014/main" id="{3F7F8D37-7730-12EB-2AE2-72B4344FFC1C}"/>
              </a:ext>
            </a:extLst>
          </p:cNvPr>
          <p:cNvSpPr/>
          <p:nvPr/>
        </p:nvSpPr>
        <p:spPr>
          <a:xfrm>
            <a:off x="3722365" y="7182965"/>
            <a:ext cx="3003917" cy="1585049"/>
          </a:xfrm>
          <a:prstGeom prst="rect">
            <a:avLst/>
          </a:prstGeom>
          <a:noFill/>
          <a:ln cap="flat">
            <a:noFill/>
            <a:prstDash val="solid"/>
          </a:ln>
        </p:spPr>
        <p:txBody>
          <a:bodyPr vert="horz" wrap="square" lIns="91440" tIns="45720" rIns="91440" bIns="45720" anchor="t" anchorCtr="0" compatLnSpc="1">
            <a:spAutoFit/>
          </a:bodyPr>
          <a:lstStyle/>
          <a:p>
            <a:pPr defTabSz="457198">
              <a:defRPr sz="1800" b="0" i="0" u="none" strike="noStrike" kern="0" cap="none" spc="0" baseline="0">
                <a:solidFill>
                  <a:srgbClr val="000000"/>
                </a:solidFill>
                <a:uFillTx/>
              </a:defRPr>
            </a:pPr>
            <a:r>
              <a:rPr lang="fr-FR" sz="1400" b="1" kern="0">
                <a:solidFill>
                  <a:srgbClr val="1D2243"/>
                </a:solidFill>
                <a:latin typeface="Calibri"/>
              </a:rPr>
              <a:t>M</a:t>
            </a:r>
            <a:r>
              <a:rPr lang="fr-FR" sz="1400" b="1">
                <a:solidFill>
                  <a:srgbClr val="1D2243"/>
                </a:solidFill>
                <a:latin typeface="Calibri"/>
              </a:rPr>
              <a:t>odalités d’évaluation</a:t>
            </a:r>
          </a:p>
          <a:p>
            <a:pPr defTabSz="457198">
              <a:defRPr sz="1800" b="0" i="0" u="none" strike="noStrike" kern="0" cap="none" spc="0" baseline="0">
                <a:solidFill>
                  <a:srgbClr val="000000"/>
                </a:solidFill>
                <a:uFillTx/>
              </a:defRPr>
            </a:pPr>
            <a:endParaRPr lang="fr-FR" sz="600" b="1">
              <a:solidFill>
                <a:srgbClr val="1D2243"/>
              </a:solidFill>
              <a:latin typeface="Calibri"/>
            </a:endParaRPr>
          </a:p>
          <a:p>
            <a:pPr marL="179387" indent="-179387" defTabSz="457198">
              <a:buFont typeface="Wingdings" panose="05000000000000000000" pitchFamily="2" charset="2"/>
              <a:buChar char="è"/>
              <a:defRPr sz="1800" b="0" i="0" u="none" strike="noStrike" kern="0" cap="none" spc="0" baseline="0">
                <a:solidFill>
                  <a:srgbClr val="000000"/>
                </a:solidFill>
                <a:uFillTx/>
              </a:defRPr>
            </a:pPr>
            <a:r>
              <a:rPr lang="fr-FR" sz="1100">
                <a:solidFill>
                  <a:srgbClr val="000000"/>
                </a:solidFill>
              </a:rPr>
              <a:t>Evaluations formatives tout au long du parcours (</a:t>
            </a:r>
            <a:r>
              <a:rPr lang="fr-FR" sz="1100" i="1">
                <a:solidFill>
                  <a:srgbClr val="000000"/>
                </a:solidFill>
              </a:rPr>
              <a:t>Mises en situation, Etude de Cas, auto-évaluation guidée, Analyse de pratiques professionnelles</a:t>
            </a:r>
            <a:r>
              <a:rPr lang="fr-FR" sz="1100">
                <a:solidFill>
                  <a:srgbClr val="000000"/>
                </a:solidFill>
              </a:rPr>
              <a:t>) et certificatives (</a:t>
            </a:r>
            <a:r>
              <a:rPr lang="fr-FR" sz="1100" i="1">
                <a:solidFill>
                  <a:srgbClr val="000000"/>
                </a:solidFill>
              </a:rPr>
              <a:t>EPCF « blanches » et EPCF officielles pour réalisation du DP</a:t>
            </a:r>
            <a:r>
              <a:rPr lang="fr-FR" sz="1100">
                <a:solidFill>
                  <a:srgbClr val="000000"/>
                </a:solidFill>
              </a:rPr>
              <a:t>) basées sur les critères d’évaluation du référentiel du Titre Professionnel.</a:t>
            </a:r>
          </a:p>
        </p:txBody>
      </p:sp>
    </p:spTree>
    <p:extLst>
      <p:ext uri="{BB962C8B-B14F-4D97-AF65-F5344CB8AC3E}">
        <p14:creationId xmlns:p14="http://schemas.microsoft.com/office/powerpoint/2010/main" val="2031177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39">
            <a:extLst>
              <a:ext uri="{FF2B5EF4-FFF2-40B4-BE49-F238E27FC236}">
                <a16:creationId xmlns:a16="http://schemas.microsoft.com/office/drawing/2014/main" id="{22B2582F-BCEB-4746-A31D-CBD394D9D149}"/>
              </a:ext>
            </a:extLst>
          </p:cNvPr>
          <p:cNvPicPr>
            <a:picLocks noChangeAspect="1"/>
          </p:cNvPicPr>
          <p:nvPr/>
        </p:nvPicPr>
        <p:blipFill>
          <a:blip r:embed="rId3"/>
          <a:stretch>
            <a:fillRect/>
          </a:stretch>
        </p:blipFill>
        <p:spPr>
          <a:xfrm>
            <a:off x="3469403" y="297740"/>
            <a:ext cx="252962" cy="8728693"/>
          </a:xfrm>
          <a:prstGeom prst="rect">
            <a:avLst/>
          </a:prstGeom>
          <a:noFill/>
          <a:ln cap="flat">
            <a:noFill/>
          </a:ln>
        </p:spPr>
      </p:pic>
      <p:sp>
        <p:nvSpPr>
          <p:cNvPr id="3" name="ZoneTexte 2">
            <a:extLst>
              <a:ext uri="{FF2B5EF4-FFF2-40B4-BE49-F238E27FC236}">
                <a16:creationId xmlns:a16="http://schemas.microsoft.com/office/drawing/2014/main" id="{5C98A43A-EBBE-2CFE-9BC9-1F0CAFA6E2CA}"/>
              </a:ext>
            </a:extLst>
          </p:cNvPr>
          <p:cNvSpPr txBox="1"/>
          <p:nvPr/>
        </p:nvSpPr>
        <p:spPr>
          <a:xfrm>
            <a:off x="5481294" y="8673314"/>
            <a:ext cx="1132680" cy="230832"/>
          </a:xfrm>
          <a:prstGeom prst="rect">
            <a:avLst/>
          </a:prstGeom>
          <a:noFill/>
        </p:spPr>
        <p:txBody>
          <a:bodyPr wrap="square" rtlCol="0">
            <a:spAutoFit/>
          </a:bodyPr>
          <a:lstStyle/>
          <a:p>
            <a:r>
              <a:rPr lang="fr-FR" sz="900" i="1"/>
              <a:t>MAJ 05/01/2026</a:t>
            </a:r>
          </a:p>
        </p:txBody>
      </p:sp>
      <p:sp>
        <p:nvSpPr>
          <p:cNvPr id="7" name="ZoneTexte 6">
            <a:extLst>
              <a:ext uri="{FF2B5EF4-FFF2-40B4-BE49-F238E27FC236}">
                <a16:creationId xmlns:a16="http://schemas.microsoft.com/office/drawing/2014/main" id="{8043092A-1872-467B-7073-9215E5450C6E}"/>
              </a:ext>
            </a:extLst>
          </p:cNvPr>
          <p:cNvSpPr txBox="1"/>
          <p:nvPr/>
        </p:nvSpPr>
        <p:spPr>
          <a:xfrm>
            <a:off x="95665" y="297741"/>
            <a:ext cx="3367717" cy="6883936"/>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1" i="0" u="none" strike="noStrike" kern="1200" cap="none" spc="0" baseline="0">
              <a:solidFill>
                <a:srgbClr val="41BAC1"/>
              </a:solidFill>
              <a:uFillTx/>
              <a:latin typeface="Calibri "/>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a:solidFill>
                  <a:srgbClr val="1D2243"/>
                </a:solidFill>
                <a:uFillTx/>
                <a:latin typeface="Calibri "/>
              </a:rPr>
              <a:t>Modalités</a:t>
            </a:r>
            <a:r>
              <a:rPr lang="fr-FR" sz="1400" b="0" i="0" u="none" strike="noStrike" kern="1200" cap="none" spc="0" baseline="0">
                <a:solidFill>
                  <a:srgbClr val="1D2243"/>
                </a:solidFill>
                <a:uFillTx/>
                <a:latin typeface="Calibri "/>
              </a:rPr>
              <a:t> </a:t>
            </a:r>
            <a:r>
              <a:rPr lang="fr-FR" sz="1400" b="1" i="0" u="none" strike="noStrike" kern="1200" cap="none" spc="0" baseline="0">
                <a:solidFill>
                  <a:srgbClr val="1D2243"/>
                </a:solidFill>
                <a:uFillTx/>
                <a:latin typeface="Calibri "/>
              </a:rPr>
              <a:t>de certification</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1" i="0" u="none" strike="noStrike" kern="1200" cap="none" spc="0" baseline="0">
              <a:solidFill>
                <a:srgbClr val="41BAC1"/>
              </a:solidFill>
              <a:uFillTx/>
              <a:latin typeface="Calibri "/>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0" i="0" u="none" strike="noStrike" kern="1200" cap="none" spc="0" baseline="0">
                <a:solidFill>
                  <a:srgbClr val="000000"/>
                </a:solidFill>
                <a:uFillTx/>
                <a:latin typeface="Calibri" pitchFamily="34"/>
                <a:ea typeface="Calibri" pitchFamily="34"/>
              </a:rPr>
              <a:t>Inscription et présentation à une session d’examen organisée par IDEV Formation en fin de parcours pour le compte du certificateur (</a:t>
            </a:r>
            <a:r>
              <a:rPr lang="fr-FR" sz="1100" b="0" i="1" u="none" strike="noStrike" kern="1200" cap="none" spc="0" baseline="0">
                <a:solidFill>
                  <a:srgbClr val="000000"/>
                </a:solidFill>
                <a:uFillTx/>
                <a:latin typeface="Calibri" pitchFamily="34"/>
                <a:ea typeface="Calibri" pitchFamily="34"/>
              </a:rPr>
              <a:t>Ministère du Travail, du plein Emploi et de l’insertion</a:t>
            </a:r>
            <a:r>
              <a:rPr lang="fr-FR" sz="1100" b="0" i="0" u="none" strike="noStrike" kern="1200" cap="none" spc="0" baseline="0">
                <a:solidFill>
                  <a:srgbClr val="000000"/>
                </a:solidFill>
                <a:uFillTx/>
                <a:latin typeface="Calibri" pitchFamily="34"/>
                <a:ea typeface="Calibri" pitchFamily="34"/>
              </a:rPr>
              <a:t>)</a:t>
            </a: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1" i="0" u="none" strike="noStrike" kern="0" cap="none" spc="0" baseline="0">
              <a:solidFill>
                <a:srgbClr val="000000"/>
              </a:solidFill>
              <a:uFillTx/>
              <a:latin typeface="Arial" pitchFamily="34"/>
              <a:ea typeface="Calibri" pitchFamily="34"/>
              <a:cs typeface="Times New Roman" pitchFamily="18"/>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1" kern="0">
              <a:solidFill>
                <a:srgbClr val="000000"/>
              </a:solidFill>
              <a:latin typeface="Arial" pitchFamily="34"/>
              <a:ea typeface="Calibri" pitchFamily="34"/>
              <a:cs typeface="Times New Roman" pitchFamily="18"/>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00" b="1" i="0" u="none" strike="noStrike" kern="0" cap="none" spc="0" baseline="0">
              <a:solidFill>
                <a:srgbClr val="000000"/>
              </a:solidFill>
              <a:uFillTx/>
              <a:latin typeface="Arial" pitchFamily="34"/>
              <a:ea typeface="Calibri" pitchFamily="34"/>
              <a:cs typeface="Times New Roman" pitchFamily="18"/>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i="0" u="sng" strike="noStrike" kern="0" cap="none" spc="0" baseline="0">
                <a:solidFill>
                  <a:srgbClr val="10ABBB"/>
                </a:solidFill>
                <a:uFillTx/>
                <a:ea typeface="Calibri" pitchFamily="34"/>
                <a:cs typeface="Times New Roman" pitchFamily="18"/>
              </a:rPr>
              <a:t>Possibilité de valider 1 ou des Blocs de compétences</a:t>
            </a: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0" i="0" u="none" strike="noStrike" kern="1200" cap="none" spc="0" baseline="0">
              <a:solidFill>
                <a:srgbClr val="000000"/>
              </a:solidFill>
              <a:uFillTx/>
              <a:latin typeface="Calibri" pitchFamily="34"/>
              <a:ea typeface="Calibri" pitchFamily="34"/>
            </a:endParaRPr>
          </a:p>
          <a:p>
            <a:pPr algn="ctr" defTabSz="457198">
              <a:spcAft>
                <a:spcPts val="185"/>
              </a:spcAft>
              <a:defRPr sz="1800" b="0" i="0" u="none" strike="noStrike" kern="0" cap="none" spc="0" baseline="0">
                <a:solidFill>
                  <a:srgbClr val="000000"/>
                </a:solidFill>
                <a:uFillTx/>
              </a:defRPr>
            </a:pPr>
            <a:r>
              <a:rPr lang="fr-FR" sz="1100" b="0" i="0" u="sng">
                <a:solidFill>
                  <a:srgbClr val="000000"/>
                </a:solidFill>
                <a:latin typeface="Calibri" panose="020F0502020204030204" pitchFamily="34" charset="0"/>
              </a:rPr>
              <a:t>Conformément au règlement d’examen</a:t>
            </a:r>
            <a:r>
              <a:rPr lang="fr-FR" sz="1050" i="0" strike="noStrike">
                <a:solidFill>
                  <a:srgbClr val="000000"/>
                </a:solidFill>
                <a:latin typeface="Calibri" panose="020F0502020204030204" pitchFamily="34" charset="0"/>
              </a:rPr>
              <a:t> </a:t>
            </a:r>
            <a:r>
              <a:rPr lang="fr-FR" sz="1100" b="1" i="0" u="none" strike="noStrike">
                <a:solidFill>
                  <a:srgbClr val="000000"/>
                </a:solidFill>
                <a:effectLst/>
                <a:latin typeface="Calibri" panose="020F0502020204030204" pitchFamily="34" charset="0"/>
              </a:rPr>
              <a:t>:</a:t>
            </a:r>
          </a:p>
          <a:p>
            <a:pPr defTabSz="457198">
              <a:spcAft>
                <a:spcPts val="185"/>
              </a:spcAft>
              <a:defRPr sz="1800" b="0" i="0" u="none" strike="noStrike" kern="0" cap="none" spc="0" baseline="0">
                <a:solidFill>
                  <a:srgbClr val="000000"/>
                </a:solidFill>
                <a:uFillTx/>
              </a:defRPr>
            </a:pPr>
            <a:endParaRPr lang="fr-FR" sz="400" b="1" i="0" u="none" strike="noStrike">
              <a:solidFill>
                <a:srgbClr val="000000"/>
              </a:solidFill>
              <a:effectLst/>
              <a:latin typeface="Calibri" panose="020F0502020204030204" pitchFamily="34" charset="0"/>
            </a:endParaRPr>
          </a:p>
          <a:p>
            <a:pPr fontAlgn="base"/>
            <a:endParaRPr lang="fr-FR" sz="1100" b="1" i="0" u="none" strike="noStrike">
              <a:solidFill>
                <a:srgbClr val="000000"/>
              </a:solidFill>
              <a:effectLst/>
              <a:latin typeface="Calibri" panose="020F0502020204030204" pitchFamily="34" charset="0"/>
            </a:endParaRPr>
          </a:p>
          <a:p>
            <a:pPr fontAlgn="base"/>
            <a:r>
              <a:rPr lang="fr-FR" sz="1100" b="1" i="0" u="none" strike="noStrike">
                <a:solidFill>
                  <a:srgbClr val="000000"/>
                </a:solidFill>
                <a:effectLst/>
                <a:latin typeface="Calibri" panose="020F0502020204030204" pitchFamily="34" charset="0"/>
              </a:rPr>
              <a:t>→ </a:t>
            </a:r>
            <a:r>
              <a:rPr lang="fr-FR" sz="1100" b="1">
                <a:solidFill>
                  <a:srgbClr val="000000"/>
                </a:solidFill>
                <a:latin typeface="Calibri" panose="020F0502020204030204" pitchFamily="34" charset="0"/>
              </a:rPr>
              <a:t>Mise en situation professionnelle écrite</a:t>
            </a:r>
            <a:r>
              <a:rPr lang="fr-FR" sz="1100" b="1" i="0" u="none" strike="noStrike">
                <a:solidFill>
                  <a:srgbClr val="000000"/>
                </a:solidFill>
                <a:effectLst/>
                <a:latin typeface="Calibri" panose="020F0502020204030204" pitchFamily="34" charset="0"/>
              </a:rPr>
              <a:t> :</a:t>
            </a:r>
            <a:r>
              <a:rPr lang="fr-FR" sz="1100" b="0" i="0" u="none" strike="noStrike">
                <a:solidFill>
                  <a:srgbClr val="000000"/>
                </a:solidFill>
                <a:effectLst/>
                <a:latin typeface="Calibri" panose="020F0502020204030204" pitchFamily="34" charset="0"/>
              </a:rPr>
              <a:t> </a:t>
            </a:r>
            <a:r>
              <a:rPr lang="fr-FR" sz="1100" b="0">
                <a:solidFill>
                  <a:srgbClr val="000000"/>
                </a:solidFill>
                <a:latin typeface="Calibri" panose="020F0502020204030204" pitchFamily="34" charset="0"/>
              </a:rPr>
              <a:t>E</a:t>
            </a:r>
            <a:r>
              <a:rPr lang="fr-FR" sz="1100" b="0" i="0" u="none" strike="noStrike">
                <a:solidFill>
                  <a:srgbClr val="000000"/>
                </a:solidFill>
                <a:effectLst/>
                <a:latin typeface="Calibri" panose="020F0502020204030204" pitchFamily="34" charset="0"/>
              </a:rPr>
              <a:t>preuve écrite (Durée </a:t>
            </a:r>
            <a:r>
              <a:rPr lang="fr-FR" sz="1100">
                <a:solidFill>
                  <a:srgbClr val="000000"/>
                </a:solidFill>
                <a:latin typeface="Calibri" panose="020F0502020204030204" pitchFamily="34" charset="0"/>
              </a:rPr>
              <a:t>02h30</a:t>
            </a:r>
            <a:r>
              <a:rPr lang="fr-FR" sz="1100" b="0" i="0" u="none" strike="noStrike">
                <a:solidFill>
                  <a:srgbClr val="000000"/>
                </a:solidFill>
                <a:effectLst/>
                <a:latin typeface="Calibri" panose="020F0502020204030204" pitchFamily="34" charset="0"/>
              </a:rPr>
              <a:t>)</a:t>
            </a:r>
            <a:r>
              <a:rPr lang="en-US" sz="1100" b="0" i="0">
                <a:solidFill>
                  <a:srgbClr val="000000"/>
                </a:solidFill>
                <a:effectLst/>
                <a:latin typeface="Calibri" panose="020F0502020204030204" pitchFamily="34" charset="0"/>
              </a:rPr>
              <a:t>​ : </a:t>
            </a:r>
            <a:r>
              <a:rPr lang="fr-FR" sz="1100"/>
              <a:t>à partir de consignes et de données, le/la candidat(e) réalise des travaux relatifs au suivi de la relation clientèle en français et en anglais, aux statistiques commerciales et à l’organisation d’une action commerciale.</a:t>
            </a:r>
          </a:p>
          <a:p>
            <a:pPr fontAlgn="base"/>
            <a:endParaRPr lang="fr-FR" sz="1100"/>
          </a:p>
          <a:p>
            <a:pPr fontAlgn="base"/>
            <a:r>
              <a:rPr lang="fr-FR" sz="1100" b="1">
                <a:solidFill>
                  <a:srgbClr val="000000"/>
                </a:solidFill>
                <a:latin typeface="Calibri" panose="020F0502020204030204" pitchFamily="34" charset="0"/>
              </a:rPr>
              <a:t>→ Mise en situation professionnelle orale : </a:t>
            </a:r>
            <a:r>
              <a:rPr lang="fr-FR" sz="1100">
                <a:solidFill>
                  <a:srgbClr val="000000"/>
                </a:solidFill>
                <a:latin typeface="Calibri" panose="020F0502020204030204" pitchFamily="34" charset="0"/>
              </a:rPr>
              <a:t>Epreuve écrite (Durée 30 mn)</a:t>
            </a:r>
            <a:r>
              <a:rPr lang="en-US" sz="1100">
                <a:solidFill>
                  <a:srgbClr val="000000"/>
                </a:solidFill>
                <a:latin typeface="Calibri" panose="020F0502020204030204" pitchFamily="34" charset="0"/>
              </a:rPr>
              <a:t>​ : </a:t>
            </a:r>
            <a:r>
              <a:rPr lang="fr-FR" sz="1100"/>
              <a:t>La mise en situation orale se situe dans le même contexte professionnel d’entreprise. Le candidat traite deux situations d’accueil physique, l'une en français et l'autre en anglais.</a:t>
            </a:r>
          </a:p>
          <a:p>
            <a:pPr fontAlgn="base"/>
            <a:endParaRPr lang="fr-FR" sz="1100" b="1">
              <a:solidFill>
                <a:srgbClr val="000000"/>
              </a:solidFill>
              <a:latin typeface="Calibri"/>
            </a:endParaRPr>
          </a:p>
          <a:p>
            <a:pPr fontAlgn="base"/>
            <a:r>
              <a:rPr lang="fr-FR" sz="1100" b="1">
                <a:solidFill>
                  <a:srgbClr val="000000"/>
                </a:solidFill>
              </a:rPr>
              <a:t>→ Entretien technique </a:t>
            </a:r>
            <a:r>
              <a:rPr lang="fr-FR" sz="1100">
                <a:solidFill>
                  <a:srgbClr val="000000"/>
                </a:solidFill>
              </a:rPr>
              <a:t>(Durée 10 mn)</a:t>
            </a:r>
            <a:r>
              <a:rPr lang="fr-FR" sz="1100" b="1">
                <a:solidFill>
                  <a:srgbClr val="000000"/>
                </a:solidFill>
              </a:rPr>
              <a:t> </a:t>
            </a:r>
            <a:r>
              <a:rPr lang="fr-FR" sz="1100">
                <a:solidFill>
                  <a:srgbClr val="000000"/>
                </a:solidFill>
              </a:rPr>
              <a:t>Le jury questionne le/la candidat(e) sur la compétence « Réaliser des actions de fidélisation de la clientèle ».</a:t>
            </a:r>
          </a:p>
          <a:p>
            <a:pPr fontAlgn="base"/>
            <a:endParaRPr lang="fr-FR" sz="1100" b="1">
              <a:solidFill>
                <a:srgbClr val="000000"/>
              </a:solidFill>
              <a:latin typeface="Calibri"/>
            </a:endParaRPr>
          </a:p>
          <a:p>
            <a:pPr fontAlgn="base"/>
            <a:r>
              <a:rPr lang="fr-FR" sz="1100" b="1">
                <a:solidFill>
                  <a:srgbClr val="000000"/>
                </a:solidFill>
              </a:rPr>
              <a:t>→ Questionnaire à partir de production(s)  : </a:t>
            </a:r>
            <a:r>
              <a:rPr lang="fr-FR" sz="1100">
                <a:solidFill>
                  <a:srgbClr val="000000"/>
                </a:solidFill>
              </a:rPr>
              <a:t>(Durée 45 mn)</a:t>
            </a:r>
            <a:r>
              <a:rPr lang="fr-FR" sz="1100" b="1">
                <a:solidFill>
                  <a:srgbClr val="000000"/>
                </a:solidFill>
              </a:rPr>
              <a:t> </a:t>
            </a:r>
            <a:r>
              <a:rPr lang="fr-FR" sz="1100">
                <a:solidFill>
                  <a:srgbClr val="000000"/>
                </a:solidFill>
              </a:rPr>
              <a:t>: En amont de la session d’examen, le/la candida(e)t conçoit un diaporama qui présente les activités réalisées pendant sa période en entreprise, à partir des indications données dans le référentiel d’évaluation.</a:t>
            </a:r>
          </a:p>
          <a:p>
            <a:pPr fontAlgn="base"/>
            <a:endParaRPr lang="fr-FR" sz="1100">
              <a:solidFill>
                <a:srgbClr val="000000"/>
              </a:solidFill>
              <a:latin typeface="Calibri"/>
            </a:endParaRPr>
          </a:p>
          <a:p>
            <a:pPr defTabSz="457198">
              <a:spcAft>
                <a:spcPts val="185"/>
              </a:spcAft>
              <a:defRPr sz="1800" b="0" i="0" u="none" strike="noStrike" kern="0" cap="none" spc="0" baseline="0">
                <a:solidFill>
                  <a:srgbClr val="000000"/>
                </a:solidFill>
                <a:uFillTx/>
              </a:defRPr>
            </a:pPr>
            <a:r>
              <a:rPr lang="fr-FR" sz="1100" b="1">
                <a:solidFill>
                  <a:srgbClr val="000000"/>
                </a:solidFill>
                <a:latin typeface="Calibri"/>
              </a:rPr>
              <a:t>→ Entretien final </a:t>
            </a:r>
            <a:r>
              <a:rPr lang="fr-FR" sz="1100">
                <a:solidFill>
                  <a:srgbClr val="000000"/>
                </a:solidFill>
                <a:latin typeface="Calibri"/>
              </a:rPr>
              <a:t>: Epreuve orale (Durée 15 mn) avec le jury, y compris le temps d’échange avec le candidat sur le dossier professionnel. Le jury évalue la compréhension par le candidat des rôles et missions de l'assistant(e) commercial(e).</a:t>
            </a:r>
          </a:p>
        </p:txBody>
      </p:sp>
      <p:sp>
        <p:nvSpPr>
          <p:cNvPr id="11" name="ZoneTexte 22">
            <a:extLst>
              <a:ext uri="{FF2B5EF4-FFF2-40B4-BE49-F238E27FC236}">
                <a16:creationId xmlns:a16="http://schemas.microsoft.com/office/drawing/2014/main" id="{7E015B59-6F0C-0FDB-E9EB-8547B198AC2E}"/>
              </a:ext>
            </a:extLst>
          </p:cNvPr>
          <p:cNvSpPr txBox="1"/>
          <p:nvPr/>
        </p:nvSpPr>
        <p:spPr>
          <a:xfrm>
            <a:off x="3791415" y="315138"/>
            <a:ext cx="2964899" cy="1615827"/>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0" cap="none" spc="0" baseline="0">
                <a:solidFill>
                  <a:srgbClr val="1D2243"/>
                </a:solidFill>
                <a:uFillTx/>
                <a:latin typeface="Calibri"/>
              </a:rPr>
              <a:t>Equivalences/ Passerelles autres certifications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500" b="1" i="0" u="none" strike="noStrike" kern="0" cap="none" spc="0" baseline="0">
              <a:solidFill>
                <a:srgbClr val="1D2243"/>
              </a:solidFill>
              <a:uFillTx/>
              <a:latin typeface="Calibri"/>
            </a:endParaRPr>
          </a:p>
          <a:p>
            <a:pPr defTabSz="457200">
              <a:defRPr sz="1800" b="0" i="0" u="none" strike="noStrike" kern="0" cap="none" spc="0" baseline="0">
                <a:solidFill>
                  <a:srgbClr val="000000"/>
                </a:solidFill>
                <a:uFillTx/>
              </a:defRPr>
            </a:pPr>
            <a:r>
              <a:rPr lang="fr-FR" sz="1100" b="1" i="0" u="none" strike="noStrike" kern="1200" cap="none" spc="0" baseline="0">
                <a:uFillTx/>
                <a:latin typeface="Calibri"/>
                <a:ea typeface="Times New Roman" pitchFamily="18"/>
                <a:cs typeface="Times New Roman" pitchFamily="18"/>
              </a:rPr>
              <a:t>Pas de liens avec d’autres certifications professionnelles, certifications ou habilitations, mais seulement avec l’ancienne version de la certification professionnelle reconnues en correspondance partielle : </a:t>
            </a:r>
            <a:r>
              <a:rPr lang="fr-FR" sz="1100" i="0" u="none" strike="noStrike" kern="1200" cap="none" spc="0" baseline="0">
                <a:uFillTx/>
                <a:latin typeface="Calibri"/>
                <a:ea typeface="Times New Roman" pitchFamily="18"/>
                <a:cs typeface="Times New Roman" pitchFamily="18"/>
                <a:sym typeface="Wingdings" panose="05000000000000000000" pitchFamily="2" charset="2"/>
              </a:rPr>
              <a:t></a:t>
            </a:r>
            <a:r>
              <a:rPr lang="fr-FR" sz="1100" b="1" i="0" u="none" strike="noStrike" kern="1200" cap="none" spc="0" baseline="0">
                <a:uFillTx/>
                <a:latin typeface="Calibri"/>
                <a:ea typeface="Times New Roman" pitchFamily="18"/>
                <a:cs typeface="Times New Roman" pitchFamily="18"/>
                <a:sym typeface="Wingdings" panose="05000000000000000000" pitchFamily="2" charset="2"/>
              </a:rPr>
              <a:t> Lien à consulter : </a:t>
            </a:r>
            <a:endParaRPr lang="fr-FR" sz="1100" b="1" i="0" u="none" strike="noStrike" kern="1200" cap="none" spc="0" baseline="0">
              <a:uFillTx/>
              <a:ea typeface="Times New Roman" pitchFamily="18"/>
              <a:cs typeface="Times New Roman" pitchFamily="18"/>
            </a:endParaRPr>
          </a:p>
          <a:p>
            <a:pPr lvl="0" defTabSz="457200">
              <a:defRPr sz="1800" b="0" i="0" u="none" strike="noStrike" kern="0" cap="none" spc="0" baseline="0">
                <a:solidFill>
                  <a:srgbClr val="000000"/>
                </a:solidFill>
                <a:uFillTx/>
              </a:defRPr>
            </a:pPr>
            <a:r>
              <a:rPr lang="fr-FR" sz="1100" b="1">
                <a:hlinkClick r:id="rId4"/>
              </a:rPr>
              <a:t>RNCP41254 - TP - Assistant commercial</a:t>
            </a:r>
            <a:endParaRPr lang="fr-FR" sz="1100" b="1" i="0" u="none" strike="noStrike" kern="1200" cap="none" spc="0" baseline="0">
              <a:solidFill>
                <a:schemeClr val="accent1">
                  <a:lumMod val="75000"/>
                </a:schemeClr>
              </a:solidFill>
              <a:uFillTx/>
              <a:ea typeface="Calibri" pitchFamily="34"/>
              <a:cs typeface="Times New Roman" pitchFamily="18"/>
            </a:endParaRPr>
          </a:p>
        </p:txBody>
      </p:sp>
      <p:sp>
        <p:nvSpPr>
          <p:cNvPr id="4" name="ZoneTexte 15">
            <a:extLst>
              <a:ext uri="{FF2B5EF4-FFF2-40B4-BE49-F238E27FC236}">
                <a16:creationId xmlns:a16="http://schemas.microsoft.com/office/drawing/2014/main" id="{1DF85FDB-E8A7-26DA-4B47-C3B88FC2D5B5}"/>
              </a:ext>
            </a:extLst>
          </p:cNvPr>
          <p:cNvSpPr txBox="1"/>
          <p:nvPr/>
        </p:nvSpPr>
        <p:spPr>
          <a:xfrm>
            <a:off x="3722365" y="2117783"/>
            <a:ext cx="2964900" cy="280076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0" cap="none" spc="0" baseline="0">
                <a:solidFill>
                  <a:srgbClr val="1D2243"/>
                </a:solidFill>
                <a:uFillTx/>
                <a:latin typeface="Calibri"/>
              </a:rPr>
              <a:t>Suites de parcours possibles et débouchés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100" i="0" u="none" strike="noStrike" kern="0" cap="none" spc="0" baseline="0">
              <a:solidFill>
                <a:srgbClr val="1D2243"/>
              </a:solidFill>
              <a:uFillTx/>
              <a:latin typeface="Calibri"/>
            </a:endParaRPr>
          </a:p>
          <a:p>
            <a:pPr marL="171450" indent="-171450" fontAlgn="base">
              <a:buFont typeface="Wingdings" panose="05000000000000000000" pitchFamily="2" charset="2"/>
              <a:buChar char="è"/>
            </a:pPr>
            <a:r>
              <a:rPr lang="fr-FR" sz="1100">
                <a:solidFill>
                  <a:srgbClr val="000000"/>
                </a:solidFill>
              </a:rPr>
              <a:t>Les titulaires de ce Titre Professionnel peuvent avoir accès aux Bachelors, Licences Professionnelles</a:t>
            </a:r>
            <a:r>
              <a:rPr lang="fr-FR" sz="1100" b="0" i="0">
                <a:solidFill>
                  <a:srgbClr val="000000"/>
                </a:solidFill>
                <a:effectLst/>
              </a:rPr>
              <a:t> ou </a:t>
            </a:r>
            <a:r>
              <a:rPr lang="fr-FR" sz="1100">
                <a:solidFill>
                  <a:srgbClr val="000000"/>
                </a:solidFill>
              </a:rPr>
              <a:t>à d’autres certifications de niveau 6</a:t>
            </a:r>
            <a:r>
              <a:rPr lang="fr-FR" sz="1100" b="0" i="0">
                <a:solidFill>
                  <a:srgbClr val="000000"/>
                </a:solidFill>
                <a:effectLst/>
              </a:rPr>
              <a:t> pour poursuivre leur parcours professionnel, dans le cadre de la formation tout au long de la vie,</a:t>
            </a:r>
          </a:p>
          <a:p>
            <a:pPr marL="171450" indent="-171450" fontAlgn="base">
              <a:buFont typeface="Wingdings" panose="05000000000000000000" pitchFamily="2" charset="2"/>
              <a:buChar char="è"/>
            </a:pPr>
            <a:endParaRPr lang="fr-FR" sz="1100" b="0" i="0">
              <a:solidFill>
                <a:srgbClr val="000000"/>
              </a:solidFill>
              <a:effectLst/>
            </a:endParaRPr>
          </a:p>
          <a:p>
            <a:pPr marL="171450" indent="-171450" fontAlgn="base">
              <a:buFont typeface="Wingdings" panose="05000000000000000000" pitchFamily="2" charset="2"/>
              <a:buChar char="è"/>
            </a:pPr>
            <a:r>
              <a:rPr lang="fr-FR" sz="1100">
                <a:solidFill>
                  <a:srgbClr val="000000"/>
                </a:solidFill>
              </a:rPr>
              <a:t>Exemples : Responsable du Développement commercial (RNCP38505), Licence professionnelle : Management des activités commerciales (RNCP40504), …</a:t>
            </a:r>
          </a:p>
          <a:p>
            <a:pPr marL="171450" indent="-171450" fontAlgn="base">
              <a:buFont typeface="Wingdings" panose="05000000000000000000" pitchFamily="2" charset="2"/>
              <a:buChar char="è"/>
            </a:pPr>
            <a:endParaRPr lang="fr-FR" sz="1100" u="none" strike="noStrike" kern="1200" cap="none" spc="0" baseline="0">
              <a:solidFill>
                <a:srgbClr val="000000"/>
              </a:solidFill>
              <a:uFillTx/>
              <a:cs typeface="Calibri" pitchFamily="34"/>
            </a:endParaRPr>
          </a:p>
          <a:p>
            <a:pPr fontAlgn="base"/>
            <a:endParaRPr lang="fr-FR" sz="500" u="none" strike="noStrike" kern="1200" cap="none" spc="0" baseline="0">
              <a:solidFill>
                <a:srgbClr val="000000"/>
              </a:solidFill>
              <a:uFillTx/>
              <a:cs typeface="Calibri" pitchFamily="34"/>
            </a:endParaRPr>
          </a:p>
        </p:txBody>
      </p:sp>
    </p:spTree>
    <p:extLst>
      <p:ext uri="{BB962C8B-B14F-4D97-AF65-F5344CB8AC3E}">
        <p14:creationId xmlns:p14="http://schemas.microsoft.com/office/powerpoint/2010/main" val="186121649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f7d08ae-1745-42f7-abae-65835a4b4ac0" xsi:nil="true"/>
    <lcf76f155ced4ddcb4097134ff3c332f xmlns="1eb82e20-d73d-4108-9024-577f9cc015b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A7AFF3079BAB4CB869B31AA090A507" ma:contentTypeVersion="14" ma:contentTypeDescription="Crée un document." ma:contentTypeScope="" ma:versionID="31b8b2f1501c636adafedca5452bb59f">
  <xsd:schema xmlns:xsd="http://www.w3.org/2001/XMLSchema" xmlns:xs="http://www.w3.org/2001/XMLSchema" xmlns:p="http://schemas.microsoft.com/office/2006/metadata/properties" xmlns:ns2="1eb82e20-d73d-4108-9024-577f9cc015bd" xmlns:ns3="af7d08ae-1745-42f7-abae-65835a4b4ac0" targetNamespace="http://schemas.microsoft.com/office/2006/metadata/properties" ma:root="true" ma:fieldsID="48c4a47e66726d72ea25d3ca4b745a0d" ns2:_="" ns3:_="">
    <xsd:import namespace="1eb82e20-d73d-4108-9024-577f9cc015bd"/>
    <xsd:import namespace="af7d08ae-1745-42f7-abae-65835a4b4ac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b82e20-d73d-4108-9024-577f9cc015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1e20329e-46f8-4abd-afab-db5c5b0fa188"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f7d08ae-1745-42f7-abae-65835a4b4ac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7feb357-bb38-4375-9abf-224b1b6359c2}" ma:internalName="TaxCatchAll" ma:showField="CatchAllData" ma:web="af7d08ae-1745-42f7-abae-65835a4b4ac0">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2F057F-5A7B-4478-8949-538B1F84AE23}">
  <ds:schemaRefs>
    <ds:schemaRef ds:uri="http://schemas.microsoft.com/sharepoint/v3/contenttype/forms"/>
  </ds:schemaRefs>
</ds:datastoreItem>
</file>

<file path=customXml/itemProps2.xml><?xml version="1.0" encoding="utf-8"?>
<ds:datastoreItem xmlns:ds="http://schemas.openxmlformats.org/officeDocument/2006/customXml" ds:itemID="{1FDE6A54-282E-4BD4-905B-FEC9BD03B472}">
  <ds:schemaRefs>
    <ds:schemaRef ds:uri="1eb82e20-d73d-4108-9024-577f9cc015bd"/>
    <ds:schemaRef ds:uri="af7d08ae-1745-42f7-abae-65835a4b4ac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AA15614-4C71-4F10-B48D-D7CCCDD23CA7}">
  <ds:schemaRefs>
    <ds:schemaRef ds:uri="1eb82e20-d73d-4108-9024-577f9cc015bd"/>
    <ds:schemaRef ds:uri="af7d08ae-1745-42f7-abae-65835a4b4a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(4:3)</PresentationFormat>
  <Slides>3</Slides>
  <Notes>2</Notes>
  <HiddenSlides>0</HiddenSlide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Thème Office</vt:lpstr>
      <vt:lpstr>Titre professionnel Assistant(e) Commercial (Niveau 5)</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Professionnel Gestionnaire de Paie</dc:title>
  <dc:creator>Christelle Kalfalli</dc:creator>
  <cp:revision>1</cp:revision>
  <cp:lastPrinted>2023-11-14T14:52:35Z</cp:lastPrinted>
  <dcterms:created xsi:type="dcterms:W3CDTF">2022-05-23T13:51:26Z</dcterms:created>
  <dcterms:modified xsi:type="dcterms:W3CDTF">2026-01-06T07:49:23Z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0x010100EEA7AFF3079BAB4CB869B31AA090A507</vt:lpwstr>
  </property>
  <property fmtid="{D5CDD505-2E9C-101B-9397-08002B2CF9AE}" pid="3" name="MediaServiceImageTags">
    <vt:lpwstr/>
  </property>
</Properties>
</file>