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446" r:id="rId5"/>
    <p:sldId id="422" r:id="rId6"/>
    <p:sldId id="447" r:id="rId7"/>
  </p:sldIdLst>
  <p:sldSz cx="6858000" cy="9144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ABBB"/>
    <a:srgbClr val="1D2243"/>
    <a:srgbClr val="FF99FF"/>
    <a:srgbClr val="D826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161321-87F9-4028-AC52-FA50726FB1E7}" v="78" dt="2026-01-05T13:53:32.944"/>
    <p1510:client id="{177F3D34-1056-470E-B521-2CB975BCF60C}" v="71" dt="2026-01-05T14:50:56.459"/>
    <p1510:client id="{F6BEBB77-A3E8-404A-8E47-BCE444C22217}" v="14" dt="2026-01-05T12:43:10.984"/>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69012ECD-51FC-41F1-AA8D-1B2483CD663E}" styleName="">
    <a:wholeTbl>
      <a:tcTxStyle>
        <a:font>
          <a:latin typeface="+mn-lt"/>
          <a:ea typeface="+mn-ea"/>
          <a:cs typeface="+mn-cs"/>
        </a:font>
        <a:srgbClr val="000000"/>
      </a:tcTxStyle>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tcStyle>
    </a:wholeTbl>
    <a:band1H>
      <a:tcStyle>
        <a:tcBdr>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tcStyle>
    </a:band1H>
    <a:band1V>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cBdr>
      </a:tcStyle>
    </a:band1V>
    <a:band2V>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cBdr>
      </a:tcStyle>
    </a:band2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4472C4"/>
              </a:solidFill>
              <a:prstDash val="solid"/>
              <a:round/>
              <a:headEnd type="none" w="med" len="med"/>
              <a:tailEnd type="none" w="med" len="med"/>
            </a:ln>
          </a:top>
        </a:tcBdr>
      </a:tcStyle>
    </a:lastRow>
    <a:firstRow>
      <a:tcTxStyle b="on">
        <a:font>
          <a:latin typeface="+mn-lt"/>
          <a:ea typeface="+mn-ea"/>
          <a:cs typeface="+mn-cs"/>
        </a:font>
        <a:srgbClr val="FFFFFF"/>
      </a:tcTxStyle>
      <a:tcStyle>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678" autoAdjust="0"/>
  </p:normalViewPr>
  <p:slideViewPr>
    <p:cSldViewPr snapToGrid="0">
      <p:cViewPr>
        <p:scale>
          <a:sx n="166" d="100"/>
          <a:sy n="166" d="100"/>
        </p:scale>
        <p:origin x="1134" y="-146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que Souyet" userId="9f8cbbab-b3ce-4990-b463-61d3047493bf" providerId="ADAL" clId="{33B74F06-95CF-46BA-B88D-F2349B00CCA6}"/>
    <pc:docChg chg="undo redo custSel modSld">
      <pc:chgData name="Dominique Souyet" userId="9f8cbbab-b3ce-4990-b463-61d3047493bf" providerId="ADAL" clId="{33B74F06-95CF-46BA-B88D-F2349B00CCA6}" dt="2026-01-05T14:50:56.470" v="3386"/>
      <pc:docMkLst>
        <pc:docMk/>
      </pc:docMkLst>
      <pc:sldChg chg="addSp delSp modSp mod">
        <pc:chgData name="Dominique Souyet" userId="9f8cbbab-b3ce-4990-b463-61d3047493bf" providerId="ADAL" clId="{33B74F06-95CF-46BA-B88D-F2349B00CCA6}" dt="2026-01-05T14:36:36.313" v="3327" actId="20577"/>
        <pc:sldMkLst>
          <pc:docMk/>
          <pc:sldMk cId="0" sldId="422"/>
        </pc:sldMkLst>
        <pc:spChg chg="mod">
          <ac:chgData name="Dominique Souyet" userId="9f8cbbab-b3ce-4990-b463-61d3047493bf" providerId="ADAL" clId="{33B74F06-95CF-46BA-B88D-F2349B00CCA6}" dt="2026-01-05T13:30:47.442" v="2499" actId="1076"/>
          <ac:spMkLst>
            <pc:docMk/>
            <pc:sldMk cId="0" sldId="422"/>
            <ac:spMk id="7" creationId="{129444DD-6072-79E2-42F4-15D6F066B2B1}"/>
          </ac:spMkLst>
        </pc:spChg>
        <pc:spChg chg="mod">
          <ac:chgData name="Dominique Souyet" userId="9f8cbbab-b3ce-4990-b463-61d3047493bf" providerId="ADAL" clId="{33B74F06-95CF-46BA-B88D-F2349B00CCA6}" dt="2026-01-05T14:36:36.313" v="3327" actId="20577"/>
          <ac:spMkLst>
            <pc:docMk/>
            <pc:sldMk cId="0" sldId="422"/>
            <ac:spMk id="13" creationId="{41FA694F-83B4-C350-9BC5-CC07536244E4}"/>
          </ac:spMkLst>
        </pc:spChg>
        <pc:spChg chg="mod">
          <ac:chgData name="Dominique Souyet" userId="9f8cbbab-b3ce-4990-b463-61d3047493bf" providerId="ADAL" clId="{33B74F06-95CF-46BA-B88D-F2349B00CCA6}" dt="2026-01-05T13:48:04.585" v="2555" actId="1076"/>
          <ac:spMkLst>
            <pc:docMk/>
            <pc:sldMk cId="0" sldId="422"/>
            <ac:spMk id="14" creationId="{DD506A93-8CA1-8E34-04EC-CFA35E60D37A}"/>
          </ac:spMkLst>
        </pc:spChg>
        <pc:spChg chg="mod">
          <ac:chgData name="Dominique Souyet" userId="9f8cbbab-b3ce-4990-b463-61d3047493bf" providerId="ADAL" clId="{33B74F06-95CF-46BA-B88D-F2349B00CCA6}" dt="2026-01-05T13:34:11.942" v="2537" actId="1076"/>
          <ac:spMkLst>
            <pc:docMk/>
            <pc:sldMk cId="0" sldId="422"/>
            <ac:spMk id="15" creationId="{D5426177-6440-74D0-BDD2-878D8A294AD4}"/>
          </ac:spMkLst>
        </pc:spChg>
        <pc:spChg chg="add mod">
          <ac:chgData name="Dominique Souyet" userId="9f8cbbab-b3ce-4990-b463-61d3047493bf" providerId="ADAL" clId="{33B74F06-95CF-46BA-B88D-F2349B00CCA6}" dt="2025-12-24T08:25:43.422" v="1091" actId="1076"/>
          <ac:spMkLst>
            <pc:docMk/>
            <pc:sldMk cId="0" sldId="422"/>
            <ac:spMk id="16" creationId="{0104F93B-EB74-9CD3-FA73-E2E96AC37EC2}"/>
          </ac:spMkLst>
        </pc:spChg>
      </pc:sldChg>
      <pc:sldChg chg="addSp delSp modSp mod">
        <pc:chgData name="Dominique Souyet" userId="9f8cbbab-b3ce-4990-b463-61d3047493bf" providerId="ADAL" clId="{33B74F06-95CF-46BA-B88D-F2349B00CCA6}" dt="2026-01-05T14:33:56.688" v="3296" actId="14100"/>
        <pc:sldMkLst>
          <pc:docMk/>
          <pc:sldMk cId="3136819446" sldId="446"/>
        </pc:sldMkLst>
        <pc:spChg chg="mod">
          <ac:chgData name="Dominique Souyet" userId="9f8cbbab-b3ce-4990-b463-61d3047493bf" providerId="ADAL" clId="{33B74F06-95CF-46BA-B88D-F2349B00CCA6}" dt="2026-01-05T14:21:49.167" v="3279" actId="20577"/>
          <ac:spMkLst>
            <pc:docMk/>
            <pc:sldMk cId="3136819446" sldId="446"/>
            <ac:spMk id="3" creationId="{772AB1E3-070F-458E-A871-E5A693AF5C2E}"/>
          </ac:spMkLst>
        </pc:spChg>
        <pc:spChg chg="mod">
          <ac:chgData name="Dominique Souyet" userId="9f8cbbab-b3ce-4990-b463-61d3047493bf" providerId="ADAL" clId="{33B74F06-95CF-46BA-B88D-F2349B00CCA6}" dt="2026-01-05T14:15:09.202" v="3109" actId="20577"/>
          <ac:spMkLst>
            <pc:docMk/>
            <pc:sldMk cId="3136819446" sldId="446"/>
            <ac:spMk id="4" creationId="{36A83D8C-C6FB-4BFD-BE16-BEF4618DFCB3}"/>
          </ac:spMkLst>
        </pc:spChg>
        <pc:spChg chg="mod">
          <ac:chgData name="Dominique Souyet" userId="9f8cbbab-b3ce-4990-b463-61d3047493bf" providerId="ADAL" clId="{33B74F06-95CF-46BA-B88D-F2349B00CCA6}" dt="2026-01-05T13:29:31.766" v="2493" actId="1076"/>
          <ac:spMkLst>
            <pc:docMk/>
            <pc:sldMk cId="3136819446" sldId="446"/>
            <ac:spMk id="5" creationId="{328A8077-908B-344B-A171-563E086EC305}"/>
          </ac:spMkLst>
        </pc:spChg>
        <pc:spChg chg="mod">
          <ac:chgData name="Dominique Souyet" userId="9f8cbbab-b3ce-4990-b463-61d3047493bf" providerId="ADAL" clId="{33B74F06-95CF-46BA-B88D-F2349B00CCA6}" dt="2026-01-05T14:04:49.948" v="2771" actId="20577"/>
          <ac:spMkLst>
            <pc:docMk/>
            <pc:sldMk cId="3136819446" sldId="446"/>
            <ac:spMk id="7" creationId="{45AAF6CD-3C01-4AF5-ADDA-5280287C20D2}"/>
          </ac:spMkLst>
        </pc:spChg>
        <pc:spChg chg="mod">
          <ac:chgData name="Dominique Souyet" userId="9f8cbbab-b3ce-4990-b463-61d3047493bf" providerId="ADAL" clId="{33B74F06-95CF-46BA-B88D-F2349B00CCA6}" dt="2026-01-05T14:21:12.863" v="3278" actId="1076"/>
          <ac:spMkLst>
            <pc:docMk/>
            <pc:sldMk cId="3136819446" sldId="446"/>
            <ac:spMk id="9" creationId="{6F21C359-2FEE-2E11-3C86-5BC9F34D3BE0}"/>
          </ac:spMkLst>
        </pc:spChg>
        <pc:spChg chg="mod">
          <ac:chgData name="Dominique Souyet" userId="9f8cbbab-b3ce-4990-b463-61d3047493bf" providerId="ADAL" clId="{33B74F06-95CF-46BA-B88D-F2349B00CCA6}" dt="2026-01-05T14:05:26.675" v="2814" actId="1076"/>
          <ac:spMkLst>
            <pc:docMk/>
            <pc:sldMk cId="3136819446" sldId="446"/>
            <ac:spMk id="10" creationId="{12743827-CFA6-463A-8906-45998CE25241}"/>
          </ac:spMkLst>
        </pc:spChg>
        <pc:spChg chg="mod">
          <ac:chgData name="Dominique Souyet" userId="9f8cbbab-b3ce-4990-b463-61d3047493bf" providerId="ADAL" clId="{33B74F06-95CF-46BA-B88D-F2349B00CCA6}" dt="2026-01-05T14:21:02.835" v="3276" actId="20577"/>
          <ac:spMkLst>
            <pc:docMk/>
            <pc:sldMk cId="3136819446" sldId="446"/>
            <ac:spMk id="11" creationId="{8519F5AB-0095-484B-AEBA-FF4B82DDB990}"/>
          </ac:spMkLst>
        </pc:spChg>
        <pc:spChg chg="mod">
          <ac:chgData name="Dominique Souyet" userId="9f8cbbab-b3ce-4990-b463-61d3047493bf" providerId="ADAL" clId="{33B74F06-95CF-46BA-B88D-F2349B00CCA6}" dt="2026-01-05T14:21:09.288" v="3277" actId="1076"/>
          <ac:spMkLst>
            <pc:docMk/>
            <pc:sldMk cId="3136819446" sldId="446"/>
            <ac:spMk id="12" creationId="{C75E27D6-28AC-5087-A0D9-3AA895D37AC6}"/>
          </ac:spMkLst>
        </pc:spChg>
        <pc:picChg chg="add del mod ord">
          <ac:chgData name="Dominique Souyet" userId="9f8cbbab-b3ce-4990-b463-61d3047493bf" providerId="ADAL" clId="{33B74F06-95CF-46BA-B88D-F2349B00CCA6}" dt="2026-01-05T14:32:52.015" v="3280" actId="478"/>
          <ac:picMkLst>
            <pc:docMk/>
            <pc:sldMk cId="3136819446" sldId="446"/>
            <ac:picMk id="8" creationId="{71062B52-F9A1-1590-8F7F-06B45C12126F}"/>
          </ac:picMkLst>
        </pc:picChg>
        <pc:picChg chg="mod">
          <ac:chgData name="Dominique Souyet" userId="9f8cbbab-b3ce-4990-b463-61d3047493bf" providerId="ADAL" clId="{33B74F06-95CF-46BA-B88D-F2349B00CCA6}" dt="2026-01-05T14:05:30.151" v="2815" actId="14100"/>
          <ac:picMkLst>
            <pc:docMk/>
            <pc:sldMk cId="3136819446" sldId="446"/>
            <ac:picMk id="13" creationId="{27D9B24C-FCE1-4227-BB0D-E2FF8FA802FA}"/>
          </ac:picMkLst>
        </pc:picChg>
        <pc:picChg chg="add mod ord">
          <ac:chgData name="Dominique Souyet" userId="9f8cbbab-b3ce-4990-b463-61d3047493bf" providerId="ADAL" clId="{33B74F06-95CF-46BA-B88D-F2349B00CCA6}" dt="2026-01-05T14:33:56.688" v="3296" actId="14100"/>
          <ac:picMkLst>
            <pc:docMk/>
            <pc:sldMk cId="3136819446" sldId="446"/>
            <ac:picMk id="14" creationId="{C7E25DB8-06F4-2BB9-EA41-35B2477B748A}"/>
          </ac:picMkLst>
        </pc:picChg>
        <pc:picChg chg="del">
          <ac:chgData name="Dominique Souyet" userId="9f8cbbab-b3ce-4990-b463-61d3047493bf" providerId="ADAL" clId="{33B74F06-95CF-46BA-B88D-F2349B00CCA6}" dt="2026-01-05T12:37:00.141" v="1098" actId="478"/>
          <ac:picMkLst>
            <pc:docMk/>
            <pc:sldMk cId="3136819446" sldId="446"/>
            <ac:picMk id="1028" creationId="{4D4C7D6A-A8E4-4D7D-96EC-DD55D6977562}"/>
          </ac:picMkLst>
        </pc:picChg>
      </pc:sldChg>
      <pc:sldChg chg="modSp mod">
        <pc:chgData name="Dominique Souyet" userId="9f8cbbab-b3ce-4990-b463-61d3047493bf" providerId="ADAL" clId="{33B74F06-95CF-46BA-B88D-F2349B00CCA6}" dt="2026-01-05T14:50:56.470" v="3386"/>
        <pc:sldMkLst>
          <pc:docMk/>
          <pc:sldMk cId="2042270506" sldId="447"/>
        </pc:sldMkLst>
        <pc:spChg chg="mod">
          <ac:chgData name="Dominique Souyet" userId="9f8cbbab-b3ce-4990-b463-61d3047493bf" providerId="ADAL" clId="{33B74F06-95CF-46BA-B88D-F2349B00CCA6}" dt="2026-01-05T13:30:54.653" v="2500"/>
          <ac:spMkLst>
            <pc:docMk/>
            <pc:sldMk cId="2042270506" sldId="447"/>
            <ac:spMk id="3" creationId="{A5523933-A258-476B-DCA5-D96403211CF6}"/>
          </ac:spMkLst>
        </pc:spChg>
        <pc:spChg chg="mod">
          <ac:chgData name="Dominique Souyet" userId="9f8cbbab-b3ce-4990-b463-61d3047493bf" providerId="ADAL" clId="{33B74F06-95CF-46BA-B88D-F2349B00CCA6}" dt="2026-01-05T14:50:56.470" v="3386"/>
          <ac:spMkLst>
            <pc:docMk/>
            <pc:sldMk cId="2042270506" sldId="447"/>
            <ac:spMk id="5" creationId="{16595102-EA40-1FA3-7B3A-8DF3BAA8CE66}"/>
          </ac:spMkLst>
        </pc:spChg>
        <pc:spChg chg="mod">
          <ac:chgData name="Dominique Souyet" userId="9f8cbbab-b3ce-4990-b463-61d3047493bf" providerId="ADAL" clId="{33B74F06-95CF-46BA-B88D-F2349B00CCA6}" dt="2026-01-05T14:37:10.299" v="3330" actId="113"/>
          <ac:spMkLst>
            <pc:docMk/>
            <pc:sldMk cId="2042270506" sldId="447"/>
            <ac:spMk id="6" creationId="{6C29DD93-90A8-4E68-070C-3F873D7655CD}"/>
          </ac:spMkLst>
        </pc:spChg>
        <pc:spChg chg="mod">
          <ac:chgData name="Dominique Souyet" userId="9f8cbbab-b3ce-4990-b463-61d3047493bf" providerId="ADAL" clId="{33B74F06-95CF-46BA-B88D-F2349B00CCA6}" dt="2026-01-05T14:48:59.671" v="3382" actId="20577"/>
          <ac:spMkLst>
            <pc:docMk/>
            <pc:sldMk cId="2042270506" sldId="447"/>
            <ac:spMk id="9" creationId="{CF54CB36-F484-A9C7-E1C6-F3C82F78BB5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50C9F20-F5AC-4AA7-8B09-40F52D706260}"/>
              </a:ext>
            </a:extLst>
          </p:cNvPr>
          <p:cNvSpPr txBox="1">
            <a:spLocks noGrp="1"/>
          </p:cNvSpPr>
          <p:nvPr>
            <p:ph type="hdr" sz="quarter"/>
          </p:nvPr>
        </p:nvSpPr>
        <p:spPr>
          <a:xfrm>
            <a:off x="0" y="0"/>
            <a:ext cx="2946343" cy="498219"/>
          </a:xfrm>
          <a:prstGeom prst="rect">
            <a:avLst/>
          </a:prstGeom>
          <a:noFill/>
          <a:ln>
            <a:noFill/>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000000"/>
              </a:solidFill>
              <a:uFillTx/>
              <a:latin typeface="Calibri"/>
            </a:endParaRPr>
          </a:p>
        </p:txBody>
      </p:sp>
      <p:sp>
        <p:nvSpPr>
          <p:cNvPr id="3" name="Espace réservé de la date 2">
            <a:extLst>
              <a:ext uri="{FF2B5EF4-FFF2-40B4-BE49-F238E27FC236}">
                <a16:creationId xmlns:a16="http://schemas.microsoft.com/office/drawing/2014/main" id="{84979722-E6DC-4482-A85E-57066EECB480}"/>
              </a:ext>
            </a:extLst>
          </p:cNvPr>
          <p:cNvSpPr txBox="1">
            <a:spLocks noGrp="1"/>
          </p:cNvSpPr>
          <p:nvPr>
            <p:ph type="dt" sz="quarter" idx="1"/>
          </p:nvPr>
        </p:nvSpPr>
        <p:spPr>
          <a:xfrm>
            <a:off x="3851333" y="0"/>
            <a:ext cx="2946343" cy="498219"/>
          </a:xfrm>
          <a:prstGeom prst="rect">
            <a:avLst/>
          </a:prstGeom>
          <a:noFill/>
          <a:ln>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27D528-F551-45B2-B92C-0FA004F6D87E}" type="datetime1">
              <a:rPr lang="fr-FR" sz="1200" b="0" i="0" u="none" strike="noStrike" kern="1200" cap="none" spc="0" baseline="0">
                <a:solidFill>
                  <a:srgbClr val="000000"/>
                </a:solidFill>
                <a:uFillTx/>
                <a:latin typeface="Calibri"/>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05/01/2026</a:t>
            </a:fld>
            <a:endParaRPr lang="fr-FR" sz="1200" b="0" i="0" u="none" strike="noStrike" kern="1200" cap="none" spc="0" baseline="0">
              <a:solidFill>
                <a:srgbClr val="000000"/>
              </a:solidFill>
              <a:uFillTx/>
              <a:latin typeface="Calibri"/>
            </a:endParaRPr>
          </a:p>
        </p:txBody>
      </p:sp>
      <p:sp>
        <p:nvSpPr>
          <p:cNvPr id="4" name="Espace réservé du pied de page 3">
            <a:extLst>
              <a:ext uri="{FF2B5EF4-FFF2-40B4-BE49-F238E27FC236}">
                <a16:creationId xmlns:a16="http://schemas.microsoft.com/office/drawing/2014/main" id="{4954365C-F581-455D-8290-AFEE520AB4B3}"/>
              </a:ext>
            </a:extLst>
          </p:cNvPr>
          <p:cNvSpPr txBox="1">
            <a:spLocks noGrp="1"/>
          </p:cNvSpPr>
          <p:nvPr>
            <p:ph type="ftr" sz="quarter" idx="2"/>
          </p:nvPr>
        </p:nvSpPr>
        <p:spPr>
          <a:xfrm>
            <a:off x="0" y="9431597"/>
            <a:ext cx="2946343" cy="498219"/>
          </a:xfrm>
          <a:prstGeom prst="rect">
            <a:avLst/>
          </a:prstGeom>
          <a:noFill/>
          <a:ln>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000000"/>
              </a:solidFill>
              <a:uFillTx/>
              <a:latin typeface="Calibri"/>
            </a:endParaRPr>
          </a:p>
        </p:txBody>
      </p:sp>
      <p:sp>
        <p:nvSpPr>
          <p:cNvPr id="5" name="Espace réservé du numéro de diapositive 4">
            <a:extLst>
              <a:ext uri="{FF2B5EF4-FFF2-40B4-BE49-F238E27FC236}">
                <a16:creationId xmlns:a16="http://schemas.microsoft.com/office/drawing/2014/main" id="{0A256690-E7FD-4F17-A337-CF84617794D2}"/>
              </a:ext>
            </a:extLst>
          </p:cNvPr>
          <p:cNvSpPr txBox="1">
            <a:spLocks noGrp="1"/>
          </p:cNvSpPr>
          <p:nvPr>
            <p:ph type="sldNum" sz="quarter" idx="3"/>
          </p:nvPr>
        </p:nvSpPr>
        <p:spPr>
          <a:xfrm>
            <a:off x="3851333" y="9431597"/>
            <a:ext cx="2946343" cy="498219"/>
          </a:xfrm>
          <a:prstGeom prst="rect">
            <a:avLst/>
          </a:prstGeom>
          <a:noFill/>
          <a:ln>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163975D-9895-49A6-8CDC-0652C37A5191}" type="slidenum">
              <a:t>‹N°›</a:t>
            </a:fld>
            <a:endParaRPr lang="fr-FR"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751230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55114D7-2363-4904-B195-3926E39F4B49}"/>
              </a:ext>
            </a:extLst>
          </p:cNvPr>
          <p:cNvSpPr txBox="1">
            <a:spLocks noGrp="1"/>
          </p:cNvSpPr>
          <p:nvPr>
            <p:ph type="hdr" sz="quarter"/>
          </p:nvPr>
        </p:nvSpPr>
        <p:spPr>
          <a:xfrm>
            <a:off x="0" y="0"/>
            <a:ext cx="2946343" cy="498219"/>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3" name="Espace réservé de la date 2">
            <a:extLst>
              <a:ext uri="{FF2B5EF4-FFF2-40B4-BE49-F238E27FC236}">
                <a16:creationId xmlns:a16="http://schemas.microsoft.com/office/drawing/2014/main" id="{117F320E-208E-4243-9D8C-7ADBB35A1258}"/>
              </a:ext>
            </a:extLst>
          </p:cNvPr>
          <p:cNvSpPr txBox="1">
            <a:spLocks noGrp="1"/>
          </p:cNvSpPr>
          <p:nvPr>
            <p:ph type="dt" idx="1"/>
          </p:nvPr>
        </p:nvSpPr>
        <p:spPr>
          <a:xfrm>
            <a:off x="3851333" y="0"/>
            <a:ext cx="2946343" cy="498219"/>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7192AB87-BBD9-4419-A041-6346D8CA4D7D}" type="datetime1">
              <a:rPr lang="fr-FR"/>
              <a:pPr lvl="0"/>
              <a:t>05/01/2026</a:t>
            </a:fld>
            <a:endParaRPr lang="fr-FR"/>
          </a:p>
        </p:txBody>
      </p:sp>
      <p:sp>
        <p:nvSpPr>
          <p:cNvPr id="4" name="Espace réservé de l’image des diapositives 3">
            <a:extLst>
              <a:ext uri="{FF2B5EF4-FFF2-40B4-BE49-F238E27FC236}">
                <a16:creationId xmlns:a16="http://schemas.microsoft.com/office/drawing/2014/main" id="{EDF3C758-B422-404A-824E-01EAAA7225FA}"/>
              </a:ext>
            </a:extLst>
          </p:cNvPr>
          <p:cNvSpPr>
            <a:spLocks noGrp="1" noRot="1" noChangeAspect="1"/>
          </p:cNvSpPr>
          <p:nvPr>
            <p:ph type="sldImg" idx="2"/>
          </p:nvPr>
        </p:nvSpPr>
        <p:spPr>
          <a:xfrm>
            <a:off x="2143125" y="1241425"/>
            <a:ext cx="2513013" cy="3351213"/>
          </a:xfrm>
          <a:prstGeom prst="rect">
            <a:avLst/>
          </a:prstGeom>
          <a:noFill/>
          <a:ln w="12701">
            <a:solidFill>
              <a:srgbClr val="000000"/>
            </a:solidFill>
            <a:prstDash val="solid"/>
          </a:ln>
        </p:spPr>
      </p:sp>
      <p:sp>
        <p:nvSpPr>
          <p:cNvPr id="5" name="Espace réservé des commentaires 4">
            <a:extLst>
              <a:ext uri="{FF2B5EF4-FFF2-40B4-BE49-F238E27FC236}">
                <a16:creationId xmlns:a16="http://schemas.microsoft.com/office/drawing/2014/main" id="{7435DEEF-ACF4-440C-A323-C625C8239652}"/>
              </a:ext>
            </a:extLst>
          </p:cNvPr>
          <p:cNvSpPr txBox="1">
            <a:spLocks noGrp="1"/>
          </p:cNvSpPr>
          <p:nvPr>
            <p:ph type="body" sz="quarter" idx="3"/>
          </p:nvPr>
        </p:nvSpPr>
        <p:spPr>
          <a:xfrm>
            <a:off x="679929" y="4778718"/>
            <a:ext cx="5439408" cy="3909864"/>
          </a:xfrm>
          <a:prstGeom prst="rect">
            <a:avLst/>
          </a:prstGeom>
          <a:noFill/>
          <a:ln>
            <a:noFill/>
          </a:ln>
        </p:spPr>
        <p:txBody>
          <a:bodyPr vert="horz" wrap="square" lIns="91440" tIns="45720" rIns="91440" bIns="45720" anchor="t" anchorCtr="0" compatLnSpc="1">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45097E4C-1832-44C3-8E64-12E67199D7B2}"/>
              </a:ext>
            </a:extLst>
          </p:cNvPr>
          <p:cNvSpPr txBox="1">
            <a:spLocks noGrp="1"/>
          </p:cNvSpPr>
          <p:nvPr>
            <p:ph type="ftr" sz="quarter" idx="4"/>
          </p:nvPr>
        </p:nvSpPr>
        <p:spPr>
          <a:xfrm>
            <a:off x="0" y="9431597"/>
            <a:ext cx="2946343" cy="498219"/>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7" name="Espace réservé du numéro de diapositive 6">
            <a:extLst>
              <a:ext uri="{FF2B5EF4-FFF2-40B4-BE49-F238E27FC236}">
                <a16:creationId xmlns:a16="http://schemas.microsoft.com/office/drawing/2014/main" id="{BB81C818-6B6F-4A44-9507-8169B46DFADB}"/>
              </a:ext>
            </a:extLst>
          </p:cNvPr>
          <p:cNvSpPr txBox="1">
            <a:spLocks noGrp="1"/>
          </p:cNvSpPr>
          <p:nvPr>
            <p:ph type="sldNum" sz="quarter" idx="5"/>
          </p:nvPr>
        </p:nvSpPr>
        <p:spPr>
          <a:xfrm>
            <a:off x="3851333" y="9431597"/>
            <a:ext cx="2946343" cy="498219"/>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37D4DBBF-C02B-42A2-A041-5692A219A671}" type="slidenum">
              <a:t>‹N°›</a:t>
            </a:fld>
            <a:endParaRPr lang="fr-FR"/>
          </a:p>
        </p:txBody>
      </p:sp>
    </p:spTree>
    <p:extLst>
      <p:ext uri="{BB962C8B-B14F-4D97-AF65-F5344CB8AC3E}">
        <p14:creationId xmlns:p14="http://schemas.microsoft.com/office/powerpoint/2010/main" val="1653662594"/>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32118C8-1D74-49D3-9120-6E736246A1AC}"/>
              </a:ext>
            </a:extLst>
          </p:cNvPr>
          <p:cNvSpPr>
            <a:spLocks noGrp="1" noRot="1" noChangeAspect="1"/>
          </p:cNvSpPr>
          <p:nvPr>
            <p:ph type="sldImg"/>
          </p:nvPr>
        </p:nvSpPr>
        <p:spPr>
          <a:xfrm>
            <a:off x="2143125" y="1241425"/>
            <a:ext cx="2513013" cy="3351213"/>
          </a:xfrm>
        </p:spPr>
      </p:sp>
      <p:sp>
        <p:nvSpPr>
          <p:cNvPr id="3" name="Espace réservé des notes 2">
            <a:extLst>
              <a:ext uri="{FF2B5EF4-FFF2-40B4-BE49-F238E27FC236}">
                <a16:creationId xmlns:a16="http://schemas.microsoft.com/office/drawing/2014/main" id="{F26C4C18-1285-410D-9409-8B0DEB22782C}"/>
              </a:ext>
            </a:extLst>
          </p:cNvPr>
          <p:cNvSpPr txBox="1">
            <a:spLocks noGrp="1"/>
          </p:cNvSpPr>
          <p:nvPr>
            <p:ph type="body" sz="quarter" idx="1"/>
          </p:nvPr>
        </p:nvSpPr>
        <p:spPr/>
        <p:txBody>
          <a:bodyPr/>
          <a:lstStyle/>
          <a:p>
            <a:endParaRPr lang="fr-FR"/>
          </a:p>
        </p:txBody>
      </p:sp>
      <p:sp>
        <p:nvSpPr>
          <p:cNvPr id="4" name="Espace réservé du pied de page 3">
            <a:extLst>
              <a:ext uri="{FF2B5EF4-FFF2-40B4-BE49-F238E27FC236}">
                <a16:creationId xmlns:a16="http://schemas.microsoft.com/office/drawing/2014/main" id="{EEFBB9AF-4692-40DD-ADF0-36A170E5FDA0}"/>
              </a:ext>
            </a:extLst>
          </p:cNvPr>
          <p:cNvSpPr txBox="1"/>
          <p:nvPr/>
        </p:nvSpPr>
        <p:spPr>
          <a:xfrm>
            <a:off x="0"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+33 4 13 25 92 13 - www.aecd.fr</a:t>
            </a:r>
          </a:p>
        </p:txBody>
      </p:sp>
      <p:sp>
        <p:nvSpPr>
          <p:cNvPr id="5" name="Espace réservé du numéro de diapositive 4">
            <a:extLst>
              <a:ext uri="{FF2B5EF4-FFF2-40B4-BE49-F238E27FC236}">
                <a16:creationId xmlns:a16="http://schemas.microsoft.com/office/drawing/2014/main" id="{8624F3A2-F8F6-4AA7-B49E-F6661E8EFE46}"/>
              </a:ext>
            </a:extLst>
          </p:cNvPr>
          <p:cNvSpPr txBox="1"/>
          <p:nvPr/>
        </p:nvSpPr>
        <p:spPr>
          <a:xfrm>
            <a:off x="3851333"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212DD6-ED39-4315-AA3E-242BA0880CF6}" type="slidenum">
              <a:t>2</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32118C8-1D74-49D3-9120-6E736246A1AC}"/>
              </a:ext>
            </a:extLst>
          </p:cNvPr>
          <p:cNvSpPr>
            <a:spLocks noGrp="1" noRot="1" noChangeAspect="1"/>
          </p:cNvSpPr>
          <p:nvPr>
            <p:ph type="sldImg"/>
          </p:nvPr>
        </p:nvSpPr>
        <p:spPr>
          <a:xfrm>
            <a:off x="2143125" y="1241425"/>
            <a:ext cx="2513013" cy="3351213"/>
          </a:xfrm>
        </p:spPr>
      </p:sp>
      <p:sp>
        <p:nvSpPr>
          <p:cNvPr id="3" name="Espace réservé des notes 2">
            <a:extLst>
              <a:ext uri="{FF2B5EF4-FFF2-40B4-BE49-F238E27FC236}">
                <a16:creationId xmlns:a16="http://schemas.microsoft.com/office/drawing/2014/main" id="{F26C4C18-1285-410D-9409-8B0DEB22782C}"/>
              </a:ext>
            </a:extLst>
          </p:cNvPr>
          <p:cNvSpPr txBox="1">
            <a:spLocks noGrp="1"/>
          </p:cNvSpPr>
          <p:nvPr>
            <p:ph type="body" sz="quarter" idx="1"/>
          </p:nvPr>
        </p:nvSpPr>
        <p:spPr/>
        <p:txBody>
          <a:bodyPr/>
          <a:lstStyle/>
          <a:p>
            <a:endParaRPr lang="fr-FR"/>
          </a:p>
        </p:txBody>
      </p:sp>
      <p:sp>
        <p:nvSpPr>
          <p:cNvPr id="4" name="Espace réservé du pied de page 3">
            <a:extLst>
              <a:ext uri="{FF2B5EF4-FFF2-40B4-BE49-F238E27FC236}">
                <a16:creationId xmlns:a16="http://schemas.microsoft.com/office/drawing/2014/main" id="{EEFBB9AF-4692-40DD-ADF0-36A170E5FDA0}"/>
              </a:ext>
            </a:extLst>
          </p:cNvPr>
          <p:cNvSpPr txBox="1"/>
          <p:nvPr/>
        </p:nvSpPr>
        <p:spPr>
          <a:xfrm>
            <a:off x="0"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+33 4 13 25 92 13 - www.aecd.fr</a:t>
            </a:r>
          </a:p>
        </p:txBody>
      </p:sp>
      <p:sp>
        <p:nvSpPr>
          <p:cNvPr id="5" name="Espace réservé du numéro de diapositive 4">
            <a:extLst>
              <a:ext uri="{FF2B5EF4-FFF2-40B4-BE49-F238E27FC236}">
                <a16:creationId xmlns:a16="http://schemas.microsoft.com/office/drawing/2014/main" id="{8624F3A2-F8F6-4AA7-B49E-F6661E8EFE46}"/>
              </a:ext>
            </a:extLst>
          </p:cNvPr>
          <p:cNvSpPr txBox="1"/>
          <p:nvPr/>
        </p:nvSpPr>
        <p:spPr>
          <a:xfrm>
            <a:off x="3851333"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212DD6-ED39-4315-AA3E-242BA0880CF6}" type="slidenum">
              <a:t>3</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34497397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pic>
        <p:nvPicPr>
          <p:cNvPr id="2" name="Graphisme 65">
            <a:extLst>
              <a:ext uri="{FF2B5EF4-FFF2-40B4-BE49-F238E27FC236}">
                <a16:creationId xmlns:a16="http://schemas.microsoft.com/office/drawing/2014/main" id="{759BCD9B-7088-460F-92D3-1B1FAA0D1B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799991" flipH="1">
            <a:off x="5123337" y="6751033"/>
            <a:ext cx="1483202" cy="2142402"/>
          </a:xfrm>
          <a:prstGeom prst="rect">
            <a:avLst/>
          </a:prstGeom>
          <a:noFill/>
          <a:ln cap="flat">
            <a:noFill/>
          </a:ln>
        </p:spPr>
      </p:pic>
      <p:pic>
        <p:nvPicPr>
          <p:cNvPr id="3" name="Graphisme 66">
            <a:extLst>
              <a:ext uri="{FF2B5EF4-FFF2-40B4-BE49-F238E27FC236}">
                <a16:creationId xmlns:a16="http://schemas.microsoft.com/office/drawing/2014/main" id="{6C3AC76B-DA8B-4473-9C4C-34DD0E6286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799991" flipH="1">
            <a:off x="3495248" y="6751033"/>
            <a:ext cx="1483202" cy="2142402"/>
          </a:xfrm>
          <a:prstGeom prst="rect">
            <a:avLst/>
          </a:prstGeom>
          <a:noFill/>
          <a:ln cap="flat">
            <a:noFill/>
          </a:ln>
        </p:spPr>
      </p:pic>
      <p:pic>
        <p:nvPicPr>
          <p:cNvPr id="4" name="Graphisme 67">
            <a:extLst>
              <a:ext uri="{FF2B5EF4-FFF2-40B4-BE49-F238E27FC236}">
                <a16:creationId xmlns:a16="http://schemas.microsoft.com/office/drawing/2014/main" id="{0E01EB00-132E-468C-905D-1516DC5CC7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799991" flipH="1">
            <a:off x="1867149" y="6751033"/>
            <a:ext cx="1483202" cy="2142402"/>
          </a:xfrm>
          <a:prstGeom prst="rect">
            <a:avLst/>
          </a:prstGeom>
          <a:noFill/>
          <a:ln cap="flat">
            <a:noFill/>
          </a:ln>
        </p:spPr>
      </p:pic>
      <p:pic>
        <p:nvPicPr>
          <p:cNvPr id="5" name="Graphisme 68">
            <a:extLst>
              <a:ext uri="{FF2B5EF4-FFF2-40B4-BE49-F238E27FC236}">
                <a16:creationId xmlns:a16="http://schemas.microsoft.com/office/drawing/2014/main" id="{6FE958C3-FF2B-455C-99BA-1C53A045AA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799991" flipH="1">
            <a:off x="239051" y="6751033"/>
            <a:ext cx="1483202" cy="2142402"/>
          </a:xfrm>
          <a:prstGeom prst="rect">
            <a:avLst/>
          </a:prstGeom>
          <a:noFill/>
          <a:ln cap="flat">
            <a:noFill/>
          </a:ln>
        </p:spPr>
      </p:pic>
      <p:pic>
        <p:nvPicPr>
          <p:cNvPr id="6" name="Graphisme 59">
            <a:extLst>
              <a:ext uri="{FF2B5EF4-FFF2-40B4-BE49-F238E27FC236}">
                <a16:creationId xmlns:a16="http://schemas.microsoft.com/office/drawing/2014/main" id="{0E43D59B-74C9-4549-B38F-A9F46B9B0A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26318" y="1351382"/>
            <a:ext cx="1483202" cy="2142402"/>
          </a:xfrm>
          <a:prstGeom prst="rect">
            <a:avLst/>
          </a:prstGeom>
          <a:noFill/>
          <a:ln cap="flat">
            <a:noFill/>
          </a:ln>
        </p:spPr>
      </p:pic>
      <p:pic>
        <p:nvPicPr>
          <p:cNvPr id="7" name="Graphisme 57">
            <a:extLst>
              <a:ext uri="{FF2B5EF4-FFF2-40B4-BE49-F238E27FC236}">
                <a16:creationId xmlns:a16="http://schemas.microsoft.com/office/drawing/2014/main" id="{87C65F8C-A10A-4141-B07A-E0C4CACD989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98229" y="1351382"/>
            <a:ext cx="1483202" cy="2142402"/>
          </a:xfrm>
          <a:prstGeom prst="rect">
            <a:avLst/>
          </a:prstGeom>
          <a:noFill/>
          <a:ln cap="flat">
            <a:noFill/>
          </a:ln>
        </p:spPr>
      </p:pic>
      <p:pic>
        <p:nvPicPr>
          <p:cNvPr id="8" name="Graphisme 54">
            <a:extLst>
              <a:ext uri="{FF2B5EF4-FFF2-40B4-BE49-F238E27FC236}">
                <a16:creationId xmlns:a16="http://schemas.microsoft.com/office/drawing/2014/main" id="{13DB4685-30E6-4032-A2CA-E0E6696164F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870130" y="1351382"/>
            <a:ext cx="1483202" cy="2142402"/>
          </a:xfrm>
          <a:prstGeom prst="rect">
            <a:avLst/>
          </a:prstGeom>
          <a:noFill/>
          <a:ln cap="flat">
            <a:noFill/>
          </a:ln>
        </p:spPr>
      </p:pic>
      <p:pic>
        <p:nvPicPr>
          <p:cNvPr id="9" name="Graphisme 52">
            <a:extLst>
              <a:ext uri="{FF2B5EF4-FFF2-40B4-BE49-F238E27FC236}">
                <a16:creationId xmlns:a16="http://schemas.microsoft.com/office/drawing/2014/main" id="{EC961A3F-FB8C-4E40-B018-9CF4AE2DF1D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42032" y="1351382"/>
            <a:ext cx="1483202" cy="2142402"/>
          </a:xfrm>
          <a:prstGeom prst="rect">
            <a:avLst/>
          </a:prstGeom>
          <a:noFill/>
          <a:ln cap="flat">
            <a:noFill/>
          </a:ln>
        </p:spPr>
      </p:pic>
      <p:pic>
        <p:nvPicPr>
          <p:cNvPr id="10" name="Graphisme 81">
            <a:extLst>
              <a:ext uri="{FF2B5EF4-FFF2-40B4-BE49-F238E27FC236}">
                <a16:creationId xmlns:a16="http://schemas.microsoft.com/office/drawing/2014/main" id="{11B95881-2F4D-436E-B943-014E9239373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08660" y="3321109"/>
            <a:ext cx="5658709" cy="3666744"/>
          </a:xfrm>
          <a:prstGeom prst="rect">
            <a:avLst/>
          </a:prstGeom>
          <a:noFill/>
          <a:ln cap="flat">
            <a:noFill/>
          </a:ln>
        </p:spPr>
      </p:pic>
      <p:pic>
        <p:nvPicPr>
          <p:cNvPr id="11" name="Graphisme 12">
            <a:extLst>
              <a:ext uri="{FF2B5EF4-FFF2-40B4-BE49-F238E27FC236}">
                <a16:creationId xmlns:a16="http://schemas.microsoft.com/office/drawing/2014/main" id="{ACD35D8C-0691-4405-A2A9-2361528A8F6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084832" y="3763926"/>
            <a:ext cx="2688336" cy="2688336"/>
          </a:xfrm>
          <a:prstGeom prst="rect">
            <a:avLst/>
          </a:prstGeom>
          <a:noFill/>
          <a:ln cap="flat">
            <a:noFill/>
          </a:ln>
        </p:spPr>
      </p:pic>
      <p:pic>
        <p:nvPicPr>
          <p:cNvPr id="12" name="Graphisme 55">
            <a:extLst>
              <a:ext uri="{FF2B5EF4-FFF2-40B4-BE49-F238E27FC236}">
                <a16:creationId xmlns:a16="http://schemas.microsoft.com/office/drawing/2014/main" id="{43C8401B-86AD-45DC-A0D6-7804B8A24BF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221200" y="3907608"/>
            <a:ext cx="2415597" cy="2415597"/>
          </a:xfrm>
          <a:prstGeom prst="rect">
            <a:avLst/>
          </a:prstGeom>
          <a:noFill/>
          <a:ln cap="flat">
            <a:noFill/>
          </a:ln>
        </p:spPr>
      </p:pic>
      <p:pic>
        <p:nvPicPr>
          <p:cNvPr id="13" name="Graphisme 2">
            <a:extLst>
              <a:ext uri="{FF2B5EF4-FFF2-40B4-BE49-F238E27FC236}">
                <a16:creationId xmlns:a16="http://schemas.microsoft.com/office/drawing/2014/main" id="{E249D35E-2789-41CA-8D0A-C4D9F38162A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48483" y="251679"/>
            <a:ext cx="6361041" cy="877824"/>
          </a:xfrm>
          <a:prstGeom prst="rect">
            <a:avLst/>
          </a:prstGeom>
          <a:noFill/>
          <a:ln cap="flat">
            <a:noFill/>
          </a:ln>
        </p:spPr>
      </p:pic>
      <p:pic>
        <p:nvPicPr>
          <p:cNvPr id="14" name="Graphisme 4">
            <a:extLst>
              <a:ext uri="{FF2B5EF4-FFF2-40B4-BE49-F238E27FC236}">
                <a16:creationId xmlns:a16="http://schemas.microsoft.com/office/drawing/2014/main" id="{78E44455-588D-49E8-A6C7-C2874592467A}"/>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175611" y="251679"/>
            <a:ext cx="38011" cy="886968"/>
          </a:xfrm>
          <a:prstGeom prst="rect">
            <a:avLst/>
          </a:prstGeom>
          <a:noFill/>
          <a:ln cap="flat">
            <a:noFill/>
          </a:ln>
        </p:spPr>
      </p:pic>
      <p:pic>
        <p:nvPicPr>
          <p:cNvPr id="15" name="Graphisme 69">
            <a:extLst>
              <a:ext uri="{FF2B5EF4-FFF2-40B4-BE49-F238E27FC236}">
                <a16:creationId xmlns:a16="http://schemas.microsoft.com/office/drawing/2014/main" id="{DE90F2FC-D0F5-469A-8AE3-84A23EFEB157}"/>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53051" y="2089305"/>
            <a:ext cx="1472184" cy="12691"/>
          </a:xfrm>
          <a:prstGeom prst="rect">
            <a:avLst/>
          </a:prstGeom>
          <a:noFill/>
          <a:ln cap="flat">
            <a:noFill/>
          </a:ln>
        </p:spPr>
      </p:pic>
      <p:pic>
        <p:nvPicPr>
          <p:cNvPr id="16" name="Graphisme 71">
            <a:extLst>
              <a:ext uri="{FF2B5EF4-FFF2-40B4-BE49-F238E27FC236}">
                <a16:creationId xmlns:a16="http://schemas.microsoft.com/office/drawing/2014/main" id="{B7A3B927-CC7B-4A7B-AE7C-A5A61F76F008}"/>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883206" y="2089305"/>
            <a:ext cx="1472184" cy="12691"/>
          </a:xfrm>
          <a:prstGeom prst="rect">
            <a:avLst/>
          </a:prstGeom>
          <a:noFill/>
          <a:ln cap="flat">
            <a:noFill/>
          </a:ln>
        </p:spPr>
      </p:pic>
      <p:pic>
        <p:nvPicPr>
          <p:cNvPr id="17" name="Graphisme 72">
            <a:extLst>
              <a:ext uri="{FF2B5EF4-FFF2-40B4-BE49-F238E27FC236}">
                <a16:creationId xmlns:a16="http://schemas.microsoft.com/office/drawing/2014/main" id="{64E7D369-48CC-4F31-BB85-1DB3C07F5686}"/>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508799" y="2089305"/>
            <a:ext cx="1472184" cy="12691"/>
          </a:xfrm>
          <a:prstGeom prst="rect">
            <a:avLst/>
          </a:prstGeom>
          <a:noFill/>
          <a:ln cap="flat">
            <a:noFill/>
          </a:ln>
        </p:spPr>
      </p:pic>
      <p:pic>
        <p:nvPicPr>
          <p:cNvPr id="18" name="Graphisme 73">
            <a:extLst>
              <a:ext uri="{FF2B5EF4-FFF2-40B4-BE49-F238E27FC236}">
                <a16:creationId xmlns:a16="http://schemas.microsoft.com/office/drawing/2014/main" id="{222107F7-0DEF-4F46-A7F5-8842BA1532A1}"/>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134392" y="2089305"/>
            <a:ext cx="1472184" cy="12691"/>
          </a:xfrm>
          <a:prstGeom prst="rect">
            <a:avLst/>
          </a:prstGeom>
          <a:noFill/>
          <a:ln cap="flat">
            <a:noFill/>
          </a:ln>
        </p:spPr>
      </p:pic>
      <p:pic>
        <p:nvPicPr>
          <p:cNvPr id="19" name="Graphisme 75">
            <a:extLst>
              <a:ext uri="{FF2B5EF4-FFF2-40B4-BE49-F238E27FC236}">
                <a16:creationId xmlns:a16="http://schemas.microsoft.com/office/drawing/2014/main" id="{23F214D1-64EF-4DAE-AE6A-893E2AA90BC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59488" y="8143127"/>
            <a:ext cx="1472184" cy="12691"/>
          </a:xfrm>
          <a:prstGeom prst="rect">
            <a:avLst/>
          </a:prstGeom>
          <a:noFill/>
          <a:ln cap="flat">
            <a:noFill/>
          </a:ln>
        </p:spPr>
      </p:pic>
      <p:pic>
        <p:nvPicPr>
          <p:cNvPr id="20" name="Graphisme 76">
            <a:extLst>
              <a:ext uri="{FF2B5EF4-FFF2-40B4-BE49-F238E27FC236}">
                <a16:creationId xmlns:a16="http://schemas.microsoft.com/office/drawing/2014/main" id="{3323E2BA-D487-4302-98CC-D9B163F6E9B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884459" y="8143127"/>
            <a:ext cx="1472184" cy="12691"/>
          </a:xfrm>
          <a:prstGeom prst="rect">
            <a:avLst/>
          </a:prstGeom>
          <a:noFill/>
          <a:ln cap="flat">
            <a:noFill/>
          </a:ln>
        </p:spPr>
      </p:pic>
      <p:pic>
        <p:nvPicPr>
          <p:cNvPr id="21" name="Graphisme 77">
            <a:extLst>
              <a:ext uri="{FF2B5EF4-FFF2-40B4-BE49-F238E27FC236}">
                <a16:creationId xmlns:a16="http://schemas.microsoft.com/office/drawing/2014/main" id="{65E5B1F0-5FF0-4E36-95C6-B377D31E39A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509421" y="8143127"/>
            <a:ext cx="1472184" cy="12691"/>
          </a:xfrm>
          <a:prstGeom prst="rect">
            <a:avLst/>
          </a:prstGeom>
          <a:noFill/>
          <a:ln cap="flat">
            <a:noFill/>
          </a:ln>
        </p:spPr>
      </p:pic>
      <p:pic>
        <p:nvPicPr>
          <p:cNvPr id="22" name="Graphisme 78">
            <a:extLst>
              <a:ext uri="{FF2B5EF4-FFF2-40B4-BE49-F238E27FC236}">
                <a16:creationId xmlns:a16="http://schemas.microsoft.com/office/drawing/2014/main" id="{41A9DA8C-5C41-4A65-8BFC-D995C1A9C47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134392" y="8143127"/>
            <a:ext cx="1472184" cy="12691"/>
          </a:xfrm>
          <a:prstGeom prst="rect">
            <a:avLst/>
          </a:prstGeom>
          <a:noFill/>
          <a:ln cap="flat">
            <a:noFill/>
          </a:ln>
        </p:spPr>
      </p:pic>
      <p:sp>
        <p:nvSpPr>
          <p:cNvPr id="23" name="Titre 82">
            <a:extLst>
              <a:ext uri="{FF2B5EF4-FFF2-40B4-BE49-F238E27FC236}">
                <a16:creationId xmlns:a16="http://schemas.microsoft.com/office/drawing/2014/main" id="{65F39A2C-C23E-4620-8DD9-B22BB8CFAE9C}"/>
              </a:ext>
            </a:extLst>
          </p:cNvPr>
          <p:cNvSpPr txBox="1">
            <a:spLocks noGrp="1"/>
          </p:cNvSpPr>
          <p:nvPr>
            <p:ph type="title"/>
          </p:nvPr>
        </p:nvSpPr>
        <p:spPr>
          <a:xfrm>
            <a:off x="1396914" y="278288"/>
            <a:ext cx="5191771" cy="889455"/>
          </a:xfrm>
        </p:spPr>
        <p:txBody>
          <a:bodyPr lIns="0" tIns="0" rIns="0" bIns="0">
            <a:noAutofit/>
          </a:bodyPr>
          <a:lstStyle>
            <a:lvl1pPr>
              <a:defRPr sz="2600" b="1">
                <a:solidFill>
                  <a:srgbClr val="105A46"/>
                </a:solidFill>
              </a:defRPr>
            </a:lvl1pPr>
          </a:lstStyle>
          <a:p>
            <a:pPr lvl="0"/>
            <a:r>
              <a:rPr lang="fr-FR"/>
              <a:t>RÉALISER DES ÉCONOMIES</a:t>
            </a:r>
          </a:p>
        </p:txBody>
      </p:sp>
      <p:sp>
        <p:nvSpPr>
          <p:cNvPr id="24" name="Espace réservé du texte 85">
            <a:extLst>
              <a:ext uri="{FF2B5EF4-FFF2-40B4-BE49-F238E27FC236}">
                <a16:creationId xmlns:a16="http://schemas.microsoft.com/office/drawing/2014/main" id="{EC59CF00-0B2C-4D3C-872C-C1C7BD72B9A1}"/>
              </a:ext>
            </a:extLst>
          </p:cNvPr>
          <p:cNvSpPr txBox="1">
            <a:spLocks noGrp="1"/>
          </p:cNvSpPr>
          <p:nvPr>
            <p:ph type="body" idx="4294967295"/>
          </p:nvPr>
        </p:nvSpPr>
        <p:spPr>
          <a:xfrm>
            <a:off x="408207"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5" name="Espace réservé du texte 85">
            <a:extLst>
              <a:ext uri="{FF2B5EF4-FFF2-40B4-BE49-F238E27FC236}">
                <a16:creationId xmlns:a16="http://schemas.microsoft.com/office/drawing/2014/main" id="{91CE18E0-1136-44D0-A108-0F328841E3CD}"/>
              </a:ext>
            </a:extLst>
          </p:cNvPr>
          <p:cNvSpPr txBox="1">
            <a:spLocks noGrp="1"/>
          </p:cNvSpPr>
          <p:nvPr>
            <p:ph type="body" idx="4294967295"/>
          </p:nvPr>
        </p:nvSpPr>
        <p:spPr>
          <a:xfrm>
            <a:off x="5289551"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6" name="Espace réservé du texte 85">
            <a:extLst>
              <a:ext uri="{FF2B5EF4-FFF2-40B4-BE49-F238E27FC236}">
                <a16:creationId xmlns:a16="http://schemas.microsoft.com/office/drawing/2014/main" id="{83F3B9A3-BCF9-4F43-BA53-6505D9988016}"/>
              </a:ext>
            </a:extLst>
          </p:cNvPr>
          <p:cNvSpPr txBox="1">
            <a:spLocks noGrp="1"/>
          </p:cNvSpPr>
          <p:nvPr>
            <p:ph type="body" idx="4294967295"/>
          </p:nvPr>
        </p:nvSpPr>
        <p:spPr>
          <a:xfrm>
            <a:off x="2035330"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7" name="Espace réservé du texte 85">
            <a:extLst>
              <a:ext uri="{FF2B5EF4-FFF2-40B4-BE49-F238E27FC236}">
                <a16:creationId xmlns:a16="http://schemas.microsoft.com/office/drawing/2014/main" id="{C43E9C8C-A95F-49A7-9D27-B66EABE419ED}"/>
              </a:ext>
            </a:extLst>
          </p:cNvPr>
          <p:cNvSpPr txBox="1">
            <a:spLocks noGrp="1"/>
          </p:cNvSpPr>
          <p:nvPr>
            <p:ph type="body" idx="4294967295"/>
          </p:nvPr>
        </p:nvSpPr>
        <p:spPr>
          <a:xfrm>
            <a:off x="3662441"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8" name="Espace réservé du texte 85">
            <a:extLst>
              <a:ext uri="{FF2B5EF4-FFF2-40B4-BE49-F238E27FC236}">
                <a16:creationId xmlns:a16="http://schemas.microsoft.com/office/drawing/2014/main" id="{B02C0437-6D3C-48CC-BB9A-00D738F418E8}"/>
              </a:ext>
            </a:extLst>
          </p:cNvPr>
          <p:cNvSpPr txBox="1">
            <a:spLocks noGrp="1"/>
          </p:cNvSpPr>
          <p:nvPr>
            <p:ph type="body" idx="4294967295"/>
          </p:nvPr>
        </p:nvSpPr>
        <p:spPr>
          <a:xfrm>
            <a:off x="408207"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9" name="Espace réservé du texte 85">
            <a:extLst>
              <a:ext uri="{FF2B5EF4-FFF2-40B4-BE49-F238E27FC236}">
                <a16:creationId xmlns:a16="http://schemas.microsoft.com/office/drawing/2014/main" id="{6D3B1BA9-9035-4337-AC30-C1C69CCA9538}"/>
              </a:ext>
            </a:extLst>
          </p:cNvPr>
          <p:cNvSpPr txBox="1">
            <a:spLocks noGrp="1"/>
          </p:cNvSpPr>
          <p:nvPr>
            <p:ph type="body" idx="4294967295"/>
          </p:nvPr>
        </p:nvSpPr>
        <p:spPr>
          <a:xfrm>
            <a:off x="5289551"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0" name="Espace réservé du texte 85">
            <a:extLst>
              <a:ext uri="{FF2B5EF4-FFF2-40B4-BE49-F238E27FC236}">
                <a16:creationId xmlns:a16="http://schemas.microsoft.com/office/drawing/2014/main" id="{9F3B34C7-33C5-4D95-9DAB-62312923548D}"/>
              </a:ext>
            </a:extLst>
          </p:cNvPr>
          <p:cNvSpPr txBox="1">
            <a:spLocks noGrp="1"/>
          </p:cNvSpPr>
          <p:nvPr>
            <p:ph type="body" idx="4294967295"/>
          </p:nvPr>
        </p:nvSpPr>
        <p:spPr>
          <a:xfrm>
            <a:off x="2035330"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1" name="Espace réservé du texte 85">
            <a:extLst>
              <a:ext uri="{FF2B5EF4-FFF2-40B4-BE49-F238E27FC236}">
                <a16:creationId xmlns:a16="http://schemas.microsoft.com/office/drawing/2014/main" id="{94AF63A6-70C2-4B0D-B130-DA4BA7263594}"/>
              </a:ext>
            </a:extLst>
          </p:cNvPr>
          <p:cNvSpPr txBox="1">
            <a:spLocks noGrp="1"/>
          </p:cNvSpPr>
          <p:nvPr>
            <p:ph type="body" idx="4294967295"/>
          </p:nvPr>
        </p:nvSpPr>
        <p:spPr>
          <a:xfrm>
            <a:off x="3662441"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2" name="Espace réservé du texte 85">
            <a:extLst>
              <a:ext uri="{FF2B5EF4-FFF2-40B4-BE49-F238E27FC236}">
                <a16:creationId xmlns:a16="http://schemas.microsoft.com/office/drawing/2014/main" id="{106CD0EE-A351-4CCE-9BAC-88AB6FBA4C99}"/>
              </a:ext>
            </a:extLst>
          </p:cNvPr>
          <p:cNvSpPr txBox="1">
            <a:spLocks noGrp="1"/>
          </p:cNvSpPr>
          <p:nvPr>
            <p:ph type="body" idx="4294967295"/>
          </p:nvPr>
        </p:nvSpPr>
        <p:spPr>
          <a:xfrm>
            <a:off x="248469" y="2100762"/>
            <a:ext cx="1483202" cy="415997"/>
          </a:xfrm>
        </p:spPr>
        <p:txBody>
          <a:bodyPr lIns="0" tIns="0" rIns="0" bIns="0" anchor="ctr" anchorCtr="1">
            <a:noAutofit/>
          </a:bodyPr>
          <a:lstStyle>
            <a:lvl1pPr marL="0" indent="0" algn="ctr">
              <a:buNone/>
              <a:defRPr sz="1300" b="1">
                <a:solidFill>
                  <a:srgbClr val="76559A"/>
                </a:solidFill>
                <a:latin typeface="Bookman Old Style"/>
              </a:defRPr>
            </a:lvl1pPr>
          </a:lstStyle>
          <a:p>
            <a:pPr lvl="0"/>
            <a:r>
              <a:rPr lang="fr-FR"/>
              <a:t>ALIMENTATION</a:t>
            </a:r>
          </a:p>
        </p:txBody>
      </p:sp>
      <p:sp>
        <p:nvSpPr>
          <p:cNvPr id="33" name="Espace réservé du texte 85">
            <a:extLst>
              <a:ext uri="{FF2B5EF4-FFF2-40B4-BE49-F238E27FC236}">
                <a16:creationId xmlns:a16="http://schemas.microsoft.com/office/drawing/2014/main" id="{B55F55F0-118A-43BC-B752-1025BED0A658}"/>
              </a:ext>
            </a:extLst>
          </p:cNvPr>
          <p:cNvSpPr txBox="1">
            <a:spLocks noGrp="1"/>
          </p:cNvSpPr>
          <p:nvPr>
            <p:ph type="body" idx="4294967295"/>
          </p:nvPr>
        </p:nvSpPr>
        <p:spPr>
          <a:xfrm>
            <a:off x="5129811" y="2100762"/>
            <a:ext cx="1483202" cy="415997"/>
          </a:xfrm>
        </p:spPr>
        <p:txBody>
          <a:bodyPr lIns="0" tIns="0" rIns="0" bIns="0" anchor="ctr" anchorCtr="1">
            <a:noAutofit/>
          </a:bodyPr>
          <a:lstStyle>
            <a:lvl1pPr marL="0" indent="0" algn="ctr">
              <a:buNone/>
              <a:defRPr sz="1300" b="1">
                <a:solidFill>
                  <a:srgbClr val="007591"/>
                </a:solidFill>
                <a:latin typeface="Bookman Old Style"/>
              </a:defRPr>
            </a:lvl1pPr>
          </a:lstStyle>
          <a:p>
            <a:pPr lvl="0"/>
            <a:r>
              <a:rPr lang="fr-FR"/>
              <a:t>SANTÉ</a:t>
            </a:r>
          </a:p>
        </p:txBody>
      </p:sp>
      <p:sp>
        <p:nvSpPr>
          <p:cNvPr id="34" name="Espace réservé du texte 85">
            <a:extLst>
              <a:ext uri="{FF2B5EF4-FFF2-40B4-BE49-F238E27FC236}">
                <a16:creationId xmlns:a16="http://schemas.microsoft.com/office/drawing/2014/main" id="{2BFEF706-6D45-42BA-BBE7-487F03EDF89E}"/>
              </a:ext>
            </a:extLst>
          </p:cNvPr>
          <p:cNvSpPr txBox="1">
            <a:spLocks noGrp="1"/>
          </p:cNvSpPr>
          <p:nvPr>
            <p:ph type="body" idx="4294967295"/>
          </p:nvPr>
        </p:nvSpPr>
        <p:spPr>
          <a:xfrm>
            <a:off x="1875589" y="2100762"/>
            <a:ext cx="1483202" cy="415997"/>
          </a:xfrm>
        </p:spPr>
        <p:txBody>
          <a:bodyPr lIns="0" tIns="0" rIns="0" bIns="0" anchor="ctr" anchorCtr="1">
            <a:noAutofit/>
          </a:bodyPr>
          <a:lstStyle>
            <a:lvl1pPr marL="0" indent="0" algn="ctr">
              <a:buNone/>
              <a:defRPr sz="1300" b="1">
                <a:solidFill>
                  <a:srgbClr val="4045A5"/>
                </a:solidFill>
                <a:latin typeface="Bookman Old Style"/>
              </a:defRPr>
            </a:lvl1pPr>
          </a:lstStyle>
          <a:p>
            <a:pPr lvl="0"/>
            <a:r>
              <a:rPr lang="fr-FR"/>
              <a:t>VOITURE</a:t>
            </a:r>
          </a:p>
        </p:txBody>
      </p:sp>
      <p:sp>
        <p:nvSpPr>
          <p:cNvPr id="35" name="Espace réservé du texte 85">
            <a:extLst>
              <a:ext uri="{FF2B5EF4-FFF2-40B4-BE49-F238E27FC236}">
                <a16:creationId xmlns:a16="http://schemas.microsoft.com/office/drawing/2014/main" id="{6D74FFA1-2294-4281-BEF5-CCE6084FFC33}"/>
              </a:ext>
            </a:extLst>
          </p:cNvPr>
          <p:cNvSpPr txBox="1">
            <a:spLocks noGrp="1"/>
          </p:cNvSpPr>
          <p:nvPr>
            <p:ph type="body" idx="4294967295"/>
          </p:nvPr>
        </p:nvSpPr>
        <p:spPr>
          <a:xfrm>
            <a:off x="3502700" y="2100762"/>
            <a:ext cx="1483202" cy="415997"/>
          </a:xfrm>
        </p:spPr>
        <p:txBody>
          <a:bodyPr lIns="0" tIns="0" rIns="0" bIns="0" anchor="ctr" anchorCtr="1">
            <a:noAutofit/>
          </a:bodyPr>
          <a:lstStyle>
            <a:lvl1pPr marL="0" indent="0" algn="ctr">
              <a:buNone/>
              <a:defRPr sz="1300" b="1">
                <a:solidFill>
                  <a:srgbClr val="356194"/>
                </a:solidFill>
                <a:latin typeface="Bookman Old Style"/>
              </a:defRPr>
            </a:lvl1pPr>
          </a:lstStyle>
          <a:p>
            <a:pPr lvl="0"/>
            <a:r>
              <a:rPr lang="fr-FR"/>
              <a:t>MAISON</a:t>
            </a:r>
          </a:p>
        </p:txBody>
      </p:sp>
      <p:sp>
        <p:nvSpPr>
          <p:cNvPr id="36" name="Espace réservé du texte 85">
            <a:extLst>
              <a:ext uri="{FF2B5EF4-FFF2-40B4-BE49-F238E27FC236}">
                <a16:creationId xmlns:a16="http://schemas.microsoft.com/office/drawing/2014/main" id="{217DADD4-5136-4C29-B7D5-C2946A58C895}"/>
              </a:ext>
            </a:extLst>
          </p:cNvPr>
          <p:cNvSpPr txBox="1">
            <a:spLocks noGrp="1"/>
          </p:cNvSpPr>
          <p:nvPr>
            <p:ph type="body" idx="4294967295"/>
          </p:nvPr>
        </p:nvSpPr>
        <p:spPr>
          <a:xfrm>
            <a:off x="248472" y="7731930"/>
            <a:ext cx="1477441" cy="415997"/>
          </a:xfrm>
        </p:spPr>
        <p:txBody>
          <a:bodyPr lIns="0" tIns="0" rIns="0" bIns="0" anchor="ctr" anchorCtr="1">
            <a:noAutofit/>
          </a:bodyPr>
          <a:lstStyle>
            <a:lvl1pPr marL="0" indent="0" algn="ctr">
              <a:buNone/>
              <a:defRPr sz="1300" b="1">
                <a:solidFill>
                  <a:srgbClr val="749100"/>
                </a:solidFill>
                <a:latin typeface="Bookman Old Style"/>
              </a:defRPr>
            </a:lvl1pPr>
          </a:lstStyle>
          <a:p>
            <a:pPr lvl="0"/>
            <a:r>
              <a:rPr lang="fr-FR"/>
              <a:t>TÉLÉPHONE</a:t>
            </a:r>
          </a:p>
        </p:txBody>
      </p:sp>
      <p:sp>
        <p:nvSpPr>
          <p:cNvPr id="37" name="Espace réservé du texte 85">
            <a:extLst>
              <a:ext uri="{FF2B5EF4-FFF2-40B4-BE49-F238E27FC236}">
                <a16:creationId xmlns:a16="http://schemas.microsoft.com/office/drawing/2014/main" id="{E2A94C0E-B533-4E22-B5F9-A1B306F8D687}"/>
              </a:ext>
            </a:extLst>
          </p:cNvPr>
          <p:cNvSpPr txBox="1">
            <a:spLocks noGrp="1"/>
          </p:cNvSpPr>
          <p:nvPr>
            <p:ph type="body" idx="4294967295"/>
          </p:nvPr>
        </p:nvSpPr>
        <p:spPr>
          <a:xfrm>
            <a:off x="5129811" y="7731930"/>
            <a:ext cx="1483202" cy="415997"/>
          </a:xfrm>
        </p:spPr>
        <p:txBody>
          <a:bodyPr lIns="0" tIns="0" rIns="0" bIns="0" anchor="ctr" anchorCtr="1">
            <a:noAutofit/>
          </a:bodyPr>
          <a:lstStyle>
            <a:lvl1pPr marL="0" indent="0" algn="ctr">
              <a:buNone/>
              <a:defRPr sz="1300" b="1">
                <a:solidFill>
                  <a:srgbClr val="CC2129"/>
                </a:solidFill>
                <a:latin typeface="Bookman Old Style"/>
              </a:defRPr>
            </a:lvl1pPr>
          </a:lstStyle>
          <a:p>
            <a:pPr lvl="0"/>
            <a:r>
              <a:rPr lang="fr-FR"/>
              <a:t>ACHATS</a:t>
            </a:r>
          </a:p>
        </p:txBody>
      </p:sp>
      <p:sp>
        <p:nvSpPr>
          <p:cNvPr id="38" name="Espace réservé du texte 85">
            <a:extLst>
              <a:ext uri="{FF2B5EF4-FFF2-40B4-BE49-F238E27FC236}">
                <a16:creationId xmlns:a16="http://schemas.microsoft.com/office/drawing/2014/main" id="{4B43BBB3-BE52-467E-9473-C9B6811626CA}"/>
              </a:ext>
            </a:extLst>
          </p:cNvPr>
          <p:cNvSpPr txBox="1">
            <a:spLocks noGrp="1"/>
          </p:cNvSpPr>
          <p:nvPr>
            <p:ph type="body" idx="4294967295"/>
          </p:nvPr>
        </p:nvSpPr>
        <p:spPr>
          <a:xfrm>
            <a:off x="1869609" y="7731930"/>
            <a:ext cx="1483202" cy="415997"/>
          </a:xfrm>
        </p:spPr>
        <p:txBody>
          <a:bodyPr lIns="0" tIns="0" rIns="0" bIns="0" anchor="ctr" anchorCtr="1">
            <a:noAutofit/>
          </a:bodyPr>
          <a:lstStyle>
            <a:lvl1pPr marL="0" indent="0" algn="ctr">
              <a:buNone/>
              <a:defRPr sz="1300" b="1">
                <a:solidFill>
                  <a:srgbClr val="A99200"/>
                </a:solidFill>
                <a:latin typeface="Bookman Old Style"/>
              </a:defRPr>
            </a:lvl1pPr>
          </a:lstStyle>
          <a:p>
            <a:pPr lvl="0"/>
            <a:r>
              <a:rPr lang="fr-FR"/>
              <a:t>CRÉDITS</a:t>
            </a:r>
          </a:p>
        </p:txBody>
      </p:sp>
      <p:sp>
        <p:nvSpPr>
          <p:cNvPr id="39" name="Espace réservé du texte 85">
            <a:extLst>
              <a:ext uri="{FF2B5EF4-FFF2-40B4-BE49-F238E27FC236}">
                <a16:creationId xmlns:a16="http://schemas.microsoft.com/office/drawing/2014/main" id="{ED100DAA-6B09-476E-8C47-0D282E894D3F}"/>
              </a:ext>
            </a:extLst>
          </p:cNvPr>
          <p:cNvSpPr txBox="1">
            <a:spLocks noGrp="1"/>
          </p:cNvSpPr>
          <p:nvPr>
            <p:ph type="body" idx="4294967295"/>
          </p:nvPr>
        </p:nvSpPr>
        <p:spPr>
          <a:xfrm>
            <a:off x="3496491" y="7731930"/>
            <a:ext cx="1483202" cy="415997"/>
          </a:xfrm>
        </p:spPr>
        <p:txBody>
          <a:bodyPr lIns="0" tIns="0" rIns="0" bIns="0" anchor="ctr" anchorCtr="1">
            <a:noAutofit/>
          </a:bodyPr>
          <a:lstStyle>
            <a:lvl1pPr marL="0" indent="0" algn="ctr">
              <a:buNone/>
              <a:defRPr sz="1300" b="1">
                <a:solidFill>
                  <a:srgbClr val="C66809"/>
                </a:solidFill>
                <a:latin typeface="Bookman Old Style"/>
              </a:defRPr>
            </a:lvl1pPr>
          </a:lstStyle>
          <a:p>
            <a:pPr lvl="0"/>
            <a:r>
              <a:rPr lang="fr-FR"/>
              <a:t>IMPÔTS</a:t>
            </a:r>
          </a:p>
        </p:txBody>
      </p:sp>
      <p:sp>
        <p:nvSpPr>
          <p:cNvPr id="40" name="Espace réservé du texte 85">
            <a:extLst>
              <a:ext uri="{FF2B5EF4-FFF2-40B4-BE49-F238E27FC236}">
                <a16:creationId xmlns:a16="http://schemas.microsoft.com/office/drawing/2014/main" id="{9206CCA6-520A-47CF-A1D7-8689DCB4BAD8}"/>
              </a:ext>
            </a:extLst>
          </p:cNvPr>
          <p:cNvSpPr txBox="1">
            <a:spLocks noGrp="1"/>
          </p:cNvSpPr>
          <p:nvPr>
            <p:ph type="body" idx="4294967295"/>
          </p:nvPr>
        </p:nvSpPr>
        <p:spPr>
          <a:xfrm>
            <a:off x="2635684" y="5262500"/>
            <a:ext cx="1586639" cy="633596"/>
          </a:xfrm>
        </p:spPr>
        <p:txBody>
          <a:bodyPr lIns="0" tIns="0" rIns="0" bIns="0" anchor="ctr" anchorCtr="1">
            <a:noAutofit/>
          </a:bodyPr>
          <a:lstStyle>
            <a:lvl1pPr marL="0" indent="0" algn="ctr">
              <a:buNone/>
              <a:defRPr sz="900">
                <a:solidFill>
                  <a:srgbClr val="1A1A1A"/>
                </a:solidFill>
              </a:defRPr>
            </a:lvl1pPr>
          </a:lstStyle>
          <a:p>
            <a:pPr lvl="0"/>
            <a:r>
              <a:rPr lang="fr-FR"/>
              <a:t>Modifiez les styles du texte du masque</a:t>
            </a:r>
          </a:p>
        </p:txBody>
      </p:sp>
      <p:sp>
        <p:nvSpPr>
          <p:cNvPr id="41" name="Espace réservé du texte 85">
            <a:extLst>
              <a:ext uri="{FF2B5EF4-FFF2-40B4-BE49-F238E27FC236}">
                <a16:creationId xmlns:a16="http://schemas.microsoft.com/office/drawing/2014/main" id="{F3F2A8CC-9D8C-44B1-96E9-D602AA6B9E8C}"/>
              </a:ext>
            </a:extLst>
          </p:cNvPr>
          <p:cNvSpPr txBox="1">
            <a:spLocks noGrp="1"/>
          </p:cNvSpPr>
          <p:nvPr>
            <p:ph type="body" idx="4294967295"/>
          </p:nvPr>
        </p:nvSpPr>
        <p:spPr>
          <a:xfrm>
            <a:off x="2506456" y="4963730"/>
            <a:ext cx="1845085" cy="299063"/>
          </a:xfrm>
        </p:spPr>
        <p:txBody>
          <a:bodyPr lIns="0" tIns="0" rIns="0" bIns="0" anchor="ctr" anchorCtr="1">
            <a:noAutofit/>
          </a:bodyPr>
          <a:lstStyle>
            <a:lvl1pPr marL="0" indent="0" algn="ctr">
              <a:buNone/>
              <a:defRPr sz="1300" b="1">
                <a:solidFill>
                  <a:srgbClr val="105A46"/>
                </a:solidFill>
                <a:latin typeface="Bookman Old Style"/>
              </a:defRPr>
            </a:lvl1pPr>
          </a:lstStyle>
          <a:p>
            <a:pPr lvl="0"/>
            <a:r>
              <a:rPr lang="fr-FR"/>
              <a:t>VOTRE ÉPARGNE</a:t>
            </a:r>
          </a:p>
        </p:txBody>
      </p:sp>
      <p:sp>
        <p:nvSpPr>
          <p:cNvPr id="42" name="Espace réservé d’image 109">
            <a:extLst>
              <a:ext uri="{FF2B5EF4-FFF2-40B4-BE49-F238E27FC236}">
                <a16:creationId xmlns:a16="http://schemas.microsoft.com/office/drawing/2014/main" id="{CFDAAC9A-AC88-45BD-B5D9-1F37535762A2}"/>
              </a:ext>
            </a:extLst>
          </p:cNvPr>
          <p:cNvSpPr txBox="1">
            <a:spLocks noGrp="1"/>
          </p:cNvSpPr>
          <p:nvPr>
            <p:ph type="pic" idx="4294967295"/>
          </p:nvPr>
        </p:nvSpPr>
        <p:spPr>
          <a:xfrm>
            <a:off x="639220"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3" name="Espace réservé d’image 109">
            <a:extLst>
              <a:ext uri="{FF2B5EF4-FFF2-40B4-BE49-F238E27FC236}">
                <a16:creationId xmlns:a16="http://schemas.microsoft.com/office/drawing/2014/main" id="{D38F9069-507B-4234-9552-3CF542042C11}"/>
              </a:ext>
            </a:extLst>
          </p:cNvPr>
          <p:cNvSpPr txBox="1">
            <a:spLocks noGrp="1"/>
          </p:cNvSpPr>
          <p:nvPr>
            <p:ph type="pic" idx="4294967295"/>
          </p:nvPr>
        </p:nvSpPr>
        <p:spPr>
          <a:xfrm>
            <a:off x="2257333"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4" name="Espace réservé d’image 109">
            <a:extLst>
              <a:ext uri="{FF2B5EF4-FFF2-40B4-BE49-F238E27FC236}">
                <a16:creationId xmlns:a16="http://schemas.microsoft.com/office/drawing/2014/main" id="{BF646AA5-FEC8-405B-9075-1BF4B767EF69}"/>
              </a:ext>
            </a:extLst>
          </p:cNvPr>
          <p:cNvSpPr txBox="1">
            <a:spLocks noGrp="1"/>
          </p:cNvSpPr>
          <p:nvPr>
            <p:ph type="pic" idx="4294967295"/>
          </p:nvPr>
        </p:nvSpPr>
        <p:spPr>
          <a:xfrm>
            <a:off x="3875437"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5" name="Espace réservé d’image 109">
            <a:extLst>
              <a:ext uri="{FF2B5EF4-FFF2-40B4-BE49-F238E27FC236}">
                <a16:creationId xmlns:a16="http://schemas.microsoft.com/office/drawing/2014/main" id="{3322F6F9-C387-4AB6-B935-85F5839B1C36}"/>
              </a:ext>
            </a:extLst>
          </p:cNvPr>
          <p:cNvSpPr txBox="1">
            <a:spLocks noGrp="1"/>
          </p:cNvSpPr>
          <p:nvPr>
            <p:ph type="pic" idx="4294967295"/>
          </p:nvPr>
        </p:nvSpPr>
        <p:spPr>
          <a:xfrm>
            <a:off x="5493541"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6" name="Espace réservé d’image 109">
            <a:extLst>
              <a:ext uri="{FF2B5EF4-FFF2-40B4-BE49-F238E27FC236}">
                <a16:creationId xmlns:a16="http://schemas.microsoft.com/office/drawing/2014/main" id="{5A6C5632-7D79-4A88-9D01-8D126FF5FA4F}"/>
              </a:ext>
            </a:extLst>
          </p:cNvPr>
          <p:cNvSpPr txBox="1">
            <a:spLocks noGrp="1"/>
          </p:cNvSpPr>
          <p:nvPr>
            <p:ph type="pic" idx="4294967295"/>
          </p:nvPr>
        </p:nvSpPr>
        <p:spPr>
          <a:xfrm>
            <a:off x="639220"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7" name="Espace réservé d’image 109">
            <a:extLst>
              <a:ext uri="{FF2B5EF4-FFF2-40B4-BE49-F238E27FC236}">
                <a16:creationId xmlns:a16="http://schemas.microsoft.com/office/drawing/2014/main" id="{1C985D92-5334-4E95-B98A-EFCB0FE133BC}"/>
              </a:ext>
            </a:extLst>
          </p:cNvPr>
          <p:cNvSpPr txBox="1">
            <a:spLocks noGrp="1"/>
          </p:cNvSpPr>
          <p:nvPr>
            <p:ph type="pic" idx="4294967295"/>
          </p:nvPr>
        </p:nvSpPr>
        <p:spPr>
          <a:xfrm>
            <a:off x="2257333"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8" name="Espace réservé d’image 109">
            <a:extLst>
              <a:ext uri="{FF2B5EF4-FFF2-40B4-BE49-F238E27FC236}">
                <a16:creationId xmlns:a16="http://schemas.microsoft.com/office/drawing/2014/main" id="{CCD1FCB7-C173-4687-A80D-C501C29D3984}"/>
              </a:ext>
            </a:extLst>
          </p:cNvPr>
          <p:cNvSpPr txBox="1">
            <a:spLocks noGrp="1"/>
          </p:cNvSpPr>
          <p:nvPr>
            <p:ph type="pic" idx="4294967295"/>
          </p:nvPr>
        </p:nvSpPr>
        <p:spPr>
          <a:xfrm>
            <a:off x="3875437"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9" name="Espace réservé d’image 109">
            <a:extLst>
              <a:ext uri="{FF2B5EF4-FFF2-40B4-BE49-F238E27FC236}">
                <a16:creationId xmlns:a16="http://schemas.microsoft.com/office/drawing/2014/main" id="{6F4798AC-142A-4BD6-880E-CFB38DAA9957}"/>
              </a:ext>
            </a:extLst>
          </p:cNvPr>
          <p:cNvSpPr txBox="1">
            <a:spLocks noGrp="1"/>
          </p:cNvSpPr>
          <p:nvPr>
            <p:ph type="pic" idx="4294967295"/>
          </p:nvPr>
        </p:nvSpPr>
        <p:spPr>
          <a:xfrm>
            <a:off x="5493541"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50" name="Espace réservé du texte 85">
            <a:extLst>
              <a:ext uri="{FF2B5EF4-FFF2-40B4-BE49-F238E27FC236}">
                <a16:creationId xmlns:a16="http://schemas.microsoft.com/office/drawing/2014/main" id="{B881A9D4-62D6-4405-979B-943F5AA46514}"/>
              </a:ext>
            </a:extLst>
          </p:cNvPr>
          <p:cNvSpPr txBox="1">
            <a:spLocks noGrp="1"/>
          </p:cNvSpPr>
          <p:nvPr>
            <p:ph type="body" idx="4294967295"/>
          </p:nvPr>
        </p:nvSpPr>
        <p:spPr>
          <a:xfrm rot="16200004">
            <a:off x="343572" y="317249"/>
            <a:ext cx="813980" cy="746689"/>
          </a:xfrm>
        </p:spPr>
        <p:txBody>
          <a:bodyPr lIns="0" tIns="0" rIns="0" bIns="0" anchor="ctr" anchorCtr="1">
            <a:noAutofit/>
          </a:bodyPr>
          <a:lstStyle>
            <a:lvl1pPr marL="0" indent="0" algn="ctr">
              <a:buNone/>
              <a:defRPr sz="1400" b="1">
                <a:solidFill>
                  <a:srgbClr val="FFFFFF"/>
                </a:solidFill>
              </a:defRPr>
            </a:lvl1pPr>
          </a:lstStyle>
          <a:p>
            <a:pPr lvl="0"/>
            <a:r>
              <a:rPr lang="fr-FR"/>
              <a:t>COMMENT FAIRE</a:t>
            </a:r>
            <a:br>
              <a:rPr lang="fr-FR"/>
            </a:br>
            <a:r>
              <a:rPr lang="fr-FR"/>
              <a:t>POUR</a:t>
            </a:r>
          </a:p>
        </p:txBody>
      </p:sp>
      <p:sp>
        <p:nvSpPr>
          <p:cNvPr id="51" name="Espace réservé d’image 109">
            <a:extLst>
              <a:ext uri="{FF2B5EF4-FFF2-40B4-BE49-F238E27FC236}">
                <a16:creationId xmlns:a16="http://schemas.microsoft.com/office/drawing/2014/main" id="{1BC43CB0-8AE8-4901-944C-CD1F2CD95C00}"/>
              </a:ext>
            </a:extLst>
          </p:cNvPr>
          <p:cNvSpPr txBox="1">
            <a:spLocks noGrp="1"/>
          </p:cNvSpPr>
          <p:nvPr>
            <p:ph type="pic" idx="4294967295"/>
          </p:nvPr>
        </p:nvSpPr>
        <p:spPr>
          <a:xfrm>
            <a:off x="3045619" y="4138055"/>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Tree>
    <p:extLst>
      <p:ext uri="{BB962C8B-B14F-4D97-AF65-F5344CB8AC3E}">
        <p14:creationId xmlns:p14="http://schemas.microsoft.com/office/powerpoint/2010/main" val="3334836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4C56-7CD6-4140-AEF5-CCD7EA6F74BA}"/>
              </a:ext>
            </a:extLst>
          </p:cNvPr>
          <p:cNvSpPr txBox="1">
            <a:spLocks noGrp="1"/>
          </p:cNvSpPr>
          <p:nvPr>
            <p:ph type="title"/>
          </p:nvPr>
        </p:nvSpPr>
        <p:spPr>
          <a:xfrm>
            <a:off x="472383" y="609603"/>
            <a:ext cx="4113903" cy="2133596"/>
          </a:xfrm>
        </p:spPr>
        <p:txBody>
          <a:bodyPr anchor="b"/>
          <a:lstStyle>
            <a:lvl1pPr>
              <a:defRPr sz="2215">
                <a:solidFill>
                  <a:srgbClr val="1D2545"/>
                </a:solidFill>
                <a:latin typeface="Arial Narrow"/>
              </a:defRPr>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600E7476-E968-4E73-B872-3F7E9EE2FB0F}"/>
              </a:ext>
            </a:extLst>
          </p:cNvPr>
          <p:cNvSpPr txBox="1">
            <a:spLocks noGrp="1"/>
          </p:cNvSpPr>
          <p:nvPr>
            <p:ph idx="4294967295"/>
          </p:nvPr>
        </p:nvSpPr>
        <p:spPr>
          <a:xfrm>
            <a:off x="2915550" y="1316573"/>
            <a:ext cx="3471867" cy="6498165"/>
          </a:xfrm>
        </p:spPr>
        <p:txBody>
          <a:bodyPr/>
          <a:lstStyle>
            <a:lvl1pPr marL="0" indent="0">
              <a:buNone/>
              <a:defRPr sz="2215"/>
            </a:lvl1pPr>
            <a:lvl2pPr marL="316526" indent="0">
              <a:buNone/>
              <a:defRPr sz="1939"/>
            </a:lvl2pPr>
            <a:lvl3pPr marL="633062" indent="0">
              <a:buNone/>
              <a:defRPr sz="1662"/>
            </a:lvl3pPr>
            <a:lvl4pPr marL="949589" indent="0">
              <a:buNone/>
              <a:defRPr sz="1385"/>
            </a:lvl4pPr>
            <a:lvl5pPr marL="1266116" indent="0">
              <a:buNone/>
              <a:defRPr sz="1385"/>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67AA833A-BE44-4B56-B00A-79428D543552}"/>
              </a:ext>
            </a:extLst>
          </p:cNvPr>
          <p:cNvSpPr txBox="1">
            <a:spLocks noGrp="1"/>
          </p:cNvSpPr>
          <p:nvPr>
            <p:ph type="body" idx="4294967295"/>
          </p:nvPr>
        </p:nvSpPr>
        <p:spPr>
          <a:xfrm>
            <a:off x="472383" y="2743200"/>
            <a:ext cx="2211887" cy="5082116"/>
          </a:xfrm>
        </p:spPr>
        <p:txBody>
          <a:bodyPr/>
          <a:lstStyle>
            <a:lvl1pPr marL="0" indent="0">
              <a:buNone/>
              <a:defRPr sz="1108"/>
            </a:lvl1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103ABC34-EF5A-4B34-8A76-D9B240E72EBE}"/>
              </a:ext>
            </a:extLst>
          </p:cNvPr>
          <p:cNvSpPr txBox="1">
            <a:spLocks noGrp="1"/>
          </p:cNvSpPr>
          <p:nvPr>
            <p:ph type="dt" sz="half" idx="7"/>
          </p:nvPr>
        </p:nvSpPr>
        <p:spPr/>
        <p:txBody>
          <a:bodyPr/>
          <a:lstStyle>
            <a:lvl1pPr>
              <a:defRPr lang="en-US"/>
            </a:lvl1pPr>
          </a:lstStyle>
          <a:p>
            <a:pPr lvl="0"/>
            <a:endParaRPr lang="en-US"/>
          </a:p>
        </p:txBody>
      </p:sp>
      <p:sp>
        <p:nvSpPr>
          <p:cNvPr id="6" name="Footer Placeholder 5">
            <a:extLst>
              <a:ext uri="{FF2B5EF4-FFF2-40B4-BE49-F238E27FC236}">
                <a16:creationId xmlns:a16="http://schemas.microsoft.com/office/drawing/2014/main" id="{5D0A4F80-3714-47CA-9703-93A84B2B0F0A}"/>
              </a:ext>
            </a:extLst>
          </p:cNvPr>
          <p:cNvSpPr txBox="1">
            <a:spLocks noGrp="1"/>
          </p:cNvSpPr>
          <p:nvPr>
            <p:ph type="ftr" sz="quarter" idx="9"/>
          </p:nvPr>
        </p:nvSpPr>
        <p:spPr/>
        <p:txBody>
          <a:bodyPr/>
          <a:lstStyle>
            <a:lvl1pPr>
              <a:defRPr lang="en-US"/>
            </a:lvl1pPr>
          </a:lstStyle>
          <a:p>
            <a:pPr lvl="0"/>
            <a:r>
              <a:rPr lang="en-US"/>
              <a:t>+33 4 13 25 92 13 - www.aecd.fr</a:t>
            </a:r>
          </a:p>
        </p:txBody>
      </p:sp>
      <p:sp>
        <p:nvSpPr>
          <p:cNvPr id="7" name="Slide Number Placeholder 6">
            <a:extLst>
              <a:ext uri="{FF2B5EF4-FFF2-40B4-BE49-F238E27FC236}">
                <a16:creationId xmlns:a16="http://schemas.microsoft.com/office/drawing/2014/main" id="{EA8F9F3B-F2A2-4749-BD36-2DBAA6401C2B}"/>
              </a:ext>
            </a:extLst>
          </p:cNvPr>
          <p:cNvSpPr txBox="1">
            <a:spLocks noGrp="1"/>
          </p:cNvSpPr>
          <p:nvPr>
            <p:ph type="sldNum" sz="quarter" idx="8"/>
          </p:nvPr>
        </p:nvSpPr>
        <p:spPr/>
        <p:txBody>
          <a:bodyPr/>
          <a:lstStyle>
            <a:lvl1pPr>
              <a:defRPr lang="en-US"/>
            </a:lvl1pPr>
          </a:lstStyle>
          <a:p>
            <a:pPr lvl="0"/>
            <a:fld id="{24B7FC5D-E007-49B7-BA57-0D427600E3B4}" type="slidenum">
              <a:t>‹N°›</a:t>
            </a:fld>
            <a:endParaRPr lang="en-US"/>
          </a:p>
        </p:txBody>
      </p:sp>
      <p:pic>
        <p:nvPicPr>
          <p:cNvPr id="8" name="Image 8">
            <a:extLst>
              <a:ext uri="{FF2B5EF4-FFF2-40B4-BE49-F238E27FC236}">
                <a16:creationId xmlns:a16="http://schemas.microsoft.com/office/drawing/2014/main" id="{B59FA90B-439C-46F6-A907-453A628CCD57}"/>
              </a:ext>
            </a:extLst>
          </p:cNvPr>
          <p:cNvPicPr>
            <a:picLocks noChangeAspect="1"/>
          </p:cNvPicPr>
          <p:nvPr/>
        </p:nvPicPr>
        <p:blipFill>
          <a:blip r:embed="rId2"/>
          <a:stretch>
            <a:fillRect/>
          </a:stretch>
        </p:blipFill>
        <p:spPr>
          <a:xfrm>
            <a:off x="3420975" y="2772817"/>
            <a:ext cx="296869" cy="6371182"/>
          </a:xfrm>
          <a:prstGeom prst="rect">
            <a:avLst/>
          </a:prstGeom>
          <a:noFill/>
          <a:ln cap="flat">
            <a:noFill/>
          </a:ln>
        </p:spPr>
      </p:pic>
    </p:spTree>
    <p:extLst>
      <p:ext uri="{BB962C8B-B14F-4D97-AF65-F5344CB8AC3E}">
        <p14:creationId xmlns:p14="http://schemas.microsoft.com/office/powerpoint/2010/main" val="244951359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CB6123-CEF6-45B5-8319-E98CAE8B7F02}"/>
              </a:ext>
            </a:extLst>
          </p:cNvPr>
          <p:cNvSpPr txBox="1">
            <a:spLocks noGrp="1"/>
          </p:cNvSpPr>
          <p:nvPr>
            <p:ph type="dt" sz="half" idx="7"/>
          </p:nvPr>
        </p:nvSpPr>
        <p:spPr/>
        <p:txBody>
          <a:bodyPr/>
          <a:lstStyle>
            <a:lvl1pPr>
              <a:defRPr lang="en-US"/>
            </a:lvl1pPr>
          </a:lstStyle>
          <a:p>
            <a:pPr lvl="0"/>
            <a:endParaRPr lang="en-US"/>
          </a:p>
        </p:txBody>
      </p:sp>
      <p:sp>
        <p:nvSpPr>
          <p:cNvPr id="3" name="Footer Placeholder 2">
            <a:extLst>
              <a:ext uri="{FF2B5EF4-FFF2-40B4-BE49-F238E27FC236}">
                <a16:creationId xmlns:a16="http://schemas.microsoft.com/office/drawing/2014/main" id="{82C669D1-4033-4624-92A8-6626CD861EE7}"/>
              </a:ext>
            </a:extLst>
          </p:cNvPr>
          <p:cNvSpPr txBox="1">
            <a:spLocks noGrp="1"/>
          </p:cNvSpPr>
          <p:nvPr>
            <p:ph type="ftr" sz="quarter" idx="9"/>
          </p:nvPr>
        </p:nvSpPr>
        <p:spPr/>
        <p:txBody>
          <a:bodyPr/>
          <a:lstStyle>
            <a:lvl1pPr>
              <a:defRPr lang="en-US"/>
            </a:lvl1pPr>
          </a:lstStyle>
          <a:p>
            <a:pPr lvl="0"/>
            <a:r>
              <a:rPr lang="en-US"/>
              <a:t>+33 4 13 25 92 13 - www.aecd.fr</a:t>
            </a:r>
          </a:p>
        </p:txBody>
      </p:sp>
      <p:sp>
        <p:nvSpPr>
          <p:cNvPr id="4" name="Slide Number Placeholder 3">
            <a:extLst>
              <a:ext uri="{FF2B5EF4-FFF2-40B4-BE49-F238E27FC236}">
                <a16:creationId xmlns:a16="http://schemas.microsoft.com/office/drawing/2014/main" id="{E1C0FAE3-B627-4DC6-A0CB-3C384AB20E22}"/>
              </a:ext>
            </a:extLst>
          </p:cNvPr>
          <p:cNvSpPr txBox="1">
            <a:spLocks noGrp="1"/>
          </p:cNvSpPr>
          <p:nvPr>
            <p:ph type="sldNum" sz="quarter" idx="8"/>
          </p:nvPr>
        </p:nvSpPr>
        <p:spPr/>
        <p:txBody>
          <a:bodyPr/>
          <a:lstStyle>
            <a:lvl1pPr>
              <a:defRPr lang="en-US"/>
            </a:lvl1pPr>
          </a:lstStyle>
          <a:p>
            <a:pPr lvl="0"/>
            <a:fld id="{F7CC5E28-7215-489F-8116-980DC69FE88A}" type="slidenum">
              <a:t>‹N°›</a:t>
            </a:fld>
            <a:endParaRPr lang="en-US"/>
          </a:p>
        </p:txBody>
      </p:sp>
    </p:spTree>
    <p:extLst>
      <p:ext uri="{BB962C8B-B14F-4D97-AF65-F5344CB8AC3E}">
        <p14:creationId xmlns:p14="http://schemas.microsoft.com/office/powerpoint/2010/main" val="359284905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2E4F369-F360-4EE2-BF76-2AACC1AC7A36}"/>
              </a:ext>
            </a:extLst>
          </p:cNvPr>
          <p:cNvSpPr txBox="1">
            <a:spLocks noGrp="1"/>
          </p:cNvSpPr>
          <p:nvPr>
            <p:ph type="title"/>
          </p:nvPr>
        </p:nvSpPr>
        <p:spPr>
          <a:xfrm>
            <a:off x="471496" y="486835"/>
            <a:ext cx="5915025" cy="1767416"/>
          </a:xfrm>
          <a:prstGeom prst="rect">
            <a:avLst/>
          </a:prstGeom>
          <a:noFill/>
          <a:ln>
            <a:noFill/>
          </a:ln>
        </p:spPr>
        <p:txBody>
          <a:bodyPr vert="horz" wrap="square" lIns="91440" tIns="45720" rIns="91440" bIns="45720" anchor="ctr" anchorCtr="0" compatLnSpc="1">
            <a:normAutofit/>
          </a:bodyPr>
          <a:lstStyle/>
          <a:p>
            <a:pPr lvl="0"/>
            <a:r>
              <a:rPr lang="fr-FR"/>
              <a:t>Modifiez le style du titre</a:t>
            </a:r>
          </a:p>
        </p:txBody>
      </p:sp>
      <p:sp>
        <p:nvSpPr>
          <p:cNvPr id="3" name="Espace réservé du texte 2">
            <a:extLst>
              <a:ext uri="{FF2B5EF4-FFF2-40B4-BE49-F238E27FC236}">
                <a16:creationId xmlns:a16="http://schemas.microsoft.com/office/drawing/2014/main" id="{445D9330-975F-40BC-BB09-917465A0C3A4}"/>
              </a:ext>
            </a:extLst>
          </p:cNvPr>
          <p:cNvSpPr txBox="1">
            <a:spLocks noGrp="1"/>
          </p:cNvSpPr>
          <p:nvPr>
            <p:ph type="body" idx="1"/>
          </p:nvPr>
        </p:nvSpPr>
        <p:spPr>
          <a:xfrm>
            <a:off x="471496" y="2434171"/>
            <a:ext cx="5915025" cy="5801785"/>
          </a:xfrm>
          <a:prstGeom prst="rect">
            <a:avLst/>
          </a:prstGeom>
          <a:noFill/>
          <a:ln>
            <a:noFill/>
          </a:ln>
        </p:spPr>
        <p:txBody>
          <a:bodyPr vert="horz" wrap="square" lIns="91440" tIns="45720" rIns="91440" bIns="45720" anchor="t" anchorCtr="0" compatLnSpc="1">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1477D75-66D4-4D36-B269-4C987010A888}"/>
              </a:ext>
            </a:extLst>
          </p:cNvPr>
          <p:cNvSpPr txBox="1">
            <a:spLocks noGrp="1"/>
          </p:cNvSpPr>
          <p:nvPr>
            <p:ph type="dt" sz="half" idx="2"/>
          </p:nvPr>
        </p:nvSpPr>
        <p:spPr>
          <a:xfrm>
            <a:off x="471492" y="8475136"/>
            <a:ext cx="1543050" cy="486835"/>
          </a:xfrm>
          <a:prstGeom prst="rect">
            <a:avLst/>
          </a:prstGeom>
          <a:noFill/>
          <a:ln>
            <a:noFill/>
          </a:ln>
        </p:spPr>
        <p:txBody>
          <a:bodyPr vert="horz" wrap="square" lIns="91440" tIns="45720" rIns="91440" bIns="45720" anchor="ctr" anchorCtr="0" compatLnSpc="1">
            <a:noAutofit/>
          </a:bodyPr>
          <a:lstStyle>
            <a:lvl1pPr marL="0" marR="0" lvl="0" indent="0" algn="l" defTabSz="457198"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r>
              <a:rPr lang="fr-FR"/>
              <a:t>MM.DD.20XX</a:t>
            </a:r>
          </a:p>
        </p:txBody>
      </p:sp>
      <p:sp>
        <p:nvSpPr>
          <p:cNvPr id="5" name="Espace réservé du pied de page 4">
            <a:extLst>
              <a:ext uri="{FF2B5EF4-FFF2-40B4-BE49-F238E27FC236}">
                <a16:creationId xmlns:a16="http://schemas.microsoft.com/office/drawing/2014/main" id="{DED521D2-998F-444E-B6A0-F0334EB7D9BD}"/>
              </a:ext>
            </a:extLst>
          </p:cNvPr>
          <p:cNvSpPr txBox="1">
            <a:spLocks noGrp="1"/>
          </p:cNvSpPr>
          <p:nvPr>
            <p:ph type="ftr" sz="quarter" idx="3"/>
          </p:nvPr>
        </p:nvSpPr>
        <p:spPr>
          <a:xfrm>
            <a:off x="2271717" y="8475136"/>
            <a:ext cx="2314574" cy="486835"/>
          </a:xfrm>
          <a:prstGeom prst="rect">
            <a:avLst/>
          </a:prstGeom>
          <a:noFill/>
          <a:ln>
            <a:noFill/>
          </a:ln>
        </p:spPr>
        <p:txBody>
          <a:bodyPr vert="horz" wrap="square" lIns="91440" tIns="45720" rIns="91440" bIns="45720" anchor="ctr" anchorCtr="1" compatLnSpc="1">
            <a:noAutofit/>
          </a:bodyPr>
          <a:lstStyle>
            <a:lvl1pPr marL="0" marR="0" lvl="0" indent="0" algn="ctr" defTabSz="457198"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r>
              <a:rPr lang="fr-FR"/>
              <a:t>AJOUTER UN PIED DE PAGE</a:t>
            </a:r>
          </a:p>
        </p:txBody>
      </p:sp>
      <p:sp>
        <p:nvSpPr>
          <p:cNvPr id="6" name="Espace réservé du numéro de diapositive 5">
            <a:extLst>
              <a:ext uri="{FF2B5EF4-FFF2-40B4-BE49-F238E27FC236}">
                <a16:creationId xmlns:a16="http://schemas.microsoft.com/office/drawing/2014/main" id="{8B2B2AC4-ECC0-4018-B4CF-AA3D83659883}"/>
              </a:ext>
            </a:extLst>
          </p:cNvPr>
          <p:cNvSpPr txBox="1">
            <a:spLocks noGrp="1"/>
          </p:cNvSpPr>
          <p:nvPr>
            <p:ph type="sldNum" sz="quarter" idx="4"/>
          </p:nvPr>
        </p:nvSpPr>
        <p:spPr>
          <a:xfrm>
            <a:off x="4843467" y="8475136"/>
            <a:ext cx="1543050" cy="486835"/>
          </a:xfrm>
          <a:prstGeom prst="rect">
            <a:avLst/>
          </a:prstGeom>
          <a:noFill/>
          <a:ln>
            <a:noFill/>
          </a:ln>
        </p:spPr>
        <p:txBody>
          <a:bodyPr vert="horz" wrap="square" lIns="91440" tIns="45720" rIns="91440" bIns="45720" anchor="ctr" anchorCtr="0" compatLnSpc="1">
            <a:noAutofit/>
          </a:bodyPr>
          <a:lstStyle>
            <a:lvl1pPr marL="0" marR="0" lvl="0" indent="0" algn="r" defTabSz="457198"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fld id="{EFD9E736-3A89-40C1-8D65-2DC221222A18}"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marL="0" marR="0" lvl="0" indent="0" algn="l" defTabSz="685796" rtl="0" fontAlgn="auto" hangingPunct="1">
        <a:lnSpc>
          <a:spcPct val="90000"/>
        </a:lnSpc>
        <a:spcBef>
          <a:spcPts val="0"/>
        </a:spcBef>
        <a:spcAft>
          <a:spcPts val="0"/>
        </a:spcAft>
        <a:buNone/>
        <a:tabLst/>
        <a:defRPr lang="fr-FR" sz="3300" b="0" i="0" u="none" strike="noStrike" kern="1200" cap="none" spc="0" baseline="0">
          <a:solidFill>
            <a:srgbClr val="F58A1F"/>
          </a:solidFill>
          <a:uFillTx/>
          <a:latin typeface="Bookman Old Style"/>
        </a:defRPr>
      </a:lvl1pPr>
    </p:titleStyle>
    <p:bodyStyle>
      <a:lvl1pPr marL="171449" marR="0" lvl="0" indent="-171449" algn="l" defTabSz="685796" rtl="0" fontAlgn="auto" hangingPunct="1">
        <a:lnSpc>
          <a:spcPct val="90000"/>
        </a:lnSpc>
        <a:spcBef>
          <a:spcPts val="750"/>
        </a:spcBef>
        <a:spcAft>
          <a:spcPts val="0"/>
        </a:spcAft>
        <a:buSzPct val="100000"/>
        <a:buFont typeface="Arial" pitchFamily="34"/>
        <a:buChar char="•"/>
        <a:tabLst/>
        <a:defRPr lang="fr-FR" sz="2100" b="0" i="0" u="none" strike="noStrike" kern="1200" cap="none" spc="0" baseline="0">
          <a:solidFill>
            <a:srgbClr val="F58A1F"/>
          </a:solidFill>
          <a:uFillTx/>
          <a:latin typeface="Arial Narrow"/>
        </a:defRPr>
      </a:lvl1pPr>
      <a:lvl2pPr marL="514347" marR="0" lvl="1" indent="-171449" algn="l" defTabSz="685796" rtl="0" fontAlgn="auto" hangingPunct="1">
        <a:lnSpc>
          <a:spcPct val="90000"/>
        </a:lnSpc>
        <a:spcBef>
          <a:spcPts val="375"/>
        </a:spcBef>
        <a:spcAft>
          <a:spcPts val="0"/>
        </a:spcAft>
        <a:buSzPct val="100000"/>
        <a:buFont typeface="Arial" pitchFamily="34"/>
        <a:buChar char="•"/>
        <a:tabLst/>
        <a:defRPr lang="fr-FR" sz="1800" b="0" i="0" u="none" strike="noStrike" kern="1200" cap="none" spc="0" baseline="0">
          <a:solidFill>
            <a:srgbClr val="F58A1F"/>
          </a:solidFill>
          <a:uFillTx/>
          <a:latin typeface="Arial Narrow"/>
        </a:defRPr>
      </a:lvl2pPr>
      <a:lvl3pPr marL="857245" marR="0" lvl="2" indent="-171449" algn="l" defTabSz="685796" rtl="0" fontAlgn="auto" hangingPunct="1">
        <a:lnSpc>
          <a:spcPct val="90000"/>
        </a:lnSpc>
        <a:spcBef>
          <a:spcPts val="375"/>
        </a:spcBef>
        <a:spcAft>
          <a:spcPts val="0"/>
        </a:spcAft>
        <a:buSzPct val="100000"/>
        <a:buFont typeface="Arial" pitchFamily="34"/>
        <a:buChar char="•"/>
        <a:tabLst/>
        <a:defRPr lang="fr-FR" sz="1500" b="0" i="0" u="none" strike="noStrike" kern="1200" cap="none" spc="0" baseline="0">
          <a:solidFill>
            <a:srgbClr val="F58A1F"/>
          </a:solidFill>
          <a:uFillTx/>
          <a:latin typeface="Arial Narrow"/>
        </a:defRPr>
      </a:lvl3pPr>
      <a:lvl4pPr marL="1200143" marR="0" lvl="3" indent="-171449" algn="l" defTabSz="685796" rtl="0" fontAlgn="auto" hangingPunct="1">
        <a:lnSpc>
          <a:spcPct val="90000"/>
        </a:lnSpc>
        <a:spcBef>
          <a:spcPts val="375"/>
        </a:spcBef>
        <a:spcAft>
          <a:spcPts val="0"/>
        </a:spcAft>
        <a:buSzPct val="100000"/>
        <a:buFont typeface="Arial" pitchFamily="34"/>
        <a:buChar char="•"/>
        <a:tabLst/>
        <a:defRPr lang="fr-FR" sz="1350" b="0" i="0" u="none" strike="noStrike" kern="1200" cap="none" spc="0" baseline="0">
          <a:solidFill>
            <a:srgbClr val="F58A1F"/>
          </a:solidFill>
          <a:uFillTx/>
          <a:latin typeface="Arial Narrow"/>
        </a:defRPr>
      </a:lvl4pPr>
      <a:lvl5pPr marL="1543041" marR="0" lvl="4" indent="-171449" algn="l" defTabSz="685796" rtl="0" fontAlgn="auto" hangingPunct="1">
        <a:lnSpc>
          <a:spcPct val="90000"/>
        </a:lnSpc>
        <a:spcBef>
          <a:spcPts val="375"/>
        </a:spcBef>
        <a:spcAft>
          <a:spcPts val="0"/>
        </a:spcAft>
        <a:buSzPct val="100000"/>
        <a:buFont typeface="Arial" pitchFamily="34"/>
        <a:buChar char="•"/>
        <a:tabLst/>
        <a:defRPr lang="fr-FR" sz="1350" b="0" i="0" u="none" strike="noStrike" kern="1200" cap="none" spc="0" baseline="0">
          <a:solidFill>
            <a:srgbClr val="F58A1F"/>
          </a:solidFill>
          <a:uFillTx/>
          <a:latin typeface="Arial Narrow"/>
        </a:defRPr>
      </a:lvl5pPr>
      <a:lvl6pPr marL="2514585"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3"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0"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77"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95" rtl="0" eaLnBrk="1" latinLnBrk="0" hangingPunct="1">
        <a:defRPr sz="1800" kern="1200">
          <a:solidFill>
            <a:schemeClr val="tx1"/>
          </a:solidFill>
          <a:latin typeface="+mn-lt"/>
          <a:ea typeface="+mn-ea"/>
          <a:cs typeface="+mn-cs"/>
        </a:defRPr>
      </a:lvl1pPr>
      <a:lvl2pPr marL="457198"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5"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hyperlink" Target="mailto:dg@idevformation.com" TargetMode="External"/><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hyperlink" Target="mailto:cfa@idev" TargetMode="External"/><Relationship Id="rId5" Type="http://schemas.openxmlformats.org/officeDocument/2006/relationships/image" Target="../media/image29.emf"/><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ww.francecompetences.fr/recherche/rncp/35706/" TargetMode="External"/><Relationship Id="rId4"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C7E25DB8-06F4-2BB9-EA41-35B2477B748A}"/>
              </a:ext>
            </a:extLst>
          </p:cNvPr>
          <p:cNvPicPr>
            <a:picLocks noChangeAspect="1"/>
          </p:cNvPicPr>
          <p:nvPr/>
        </p:nvPicPr>
        <p:blipFill>
          <a:blip r:embed="rId2"/>
          <a:stretch>
            <a:fillRect/>
          </a:stretch>
        </p:blipFill>
        <p:spPr>
          <a:xfrm>
            <a:off x="-1" y="0"/>
            <a:ext cx="6072997" cy="1911296"/>
          </a:xfrm>
          <a:prstGeom prst="rect">
            <a:avLst/>
          </a:prstGeom>
        </p:spPr>
      </p:pic>
      <p:pic>
        <p:nvPicPr>
          <p:cNvPr id="2" name="Image 20">
            <a:extLst>
              <a:ext uri="{FF2B5EF4-FFF2-40B4-BE49-F238E27FC236}">
                <a16:creationId xmlns:a16="http://schemas.microsoft.com/office/drawing/2014/main" id="{8465414A-54FC-4DFE-B0D3-9EC46F5D251D}"/>
              </a:ext>
            </a:extLst>
          </p:cNvPr>
          <p:cNvPicPr>
            <a:picLocks noChangeAspect="1"/>
          </p:cNvPicPr>
          <p:nvPr/>
        </p:nvPicPr>
        <p:blipFill>
          <a:blip r:embed="rId3">
            <a:alphaModFix amt="20000"/>
          </a:blip>
          <a:stretch>
            <a:fillRect/>
          </a:stretch>
        </p:blipFill>
        <p:spPr>
          <a:xfrm>
            <a:off x="4701870" y="3834415"/>
            <a:ext cx="874961" cy="874961"/>
          </a:xfrm>
          <a:prstGeom prst="rect">
            <a:avLst/>
          </a:prstGeom>
          <a:noFill/>
          <a:ln cap="flat">
            <a:noFill/>
          </a:ln>
        </p:spPr>
      </p:pic>
      <p:sp>
        <p:nvSpPr>
          <p:cNvPr id="4" name="Espace réservé du texte 3">
            <a:extLst>
              <a:ext uri="{FF2B5EF4-FFF2-40B4-BE49-F238E27FC236}">
                <a16:creationId xmlns:a16="http://schemas.microsoft.com/office/drawing/2014/main" id="{36A83D8C-C6FB-4BFD-BE16-BEF4618DFCB3}"/>
              </a:ext>
            </a:extLst>
          </p:cNvPr>
          <p:cNvSpPr txBox="1">
            <a:spLocks noGrp="1"/>
          </p:cNvSpPr>
          <p:nvPr>
            <p:ph type="body" idx="4294967295"/>
          </p:nvPr>
        </p:nvSpPr>
        <p:spPr>
          <a:xfrm>
            <a:off x="30939" y="3028361"/>
            <a:ext cx="3420701" cy="5449151"/>
          </a:xfrm>
        </p:spPr>
        <p:txBody>
          <a:bodyPr>
            <a:normAutofit fontScale="25000" lnSpcReduction="20000"/>
          </a:bodyPr>
          <a:lstStyle/>
          <a:p>
            <a:pPr marL="0" indent="0">
              <a:lnSpc>
                <a:spcPct val="120000"/>
              </a:lnSpc>
              <a:spcBef>
                <a:spcPts val="0"/>
              </a:spcBef>
              <a:buNone/>
            </a:pPr>
            <a:r>
              <a:rPr lang="fr-FR" sz="5600" b="1" dirty="0">
                <a:solidFill>
                  <a:srgbClr val="1D2545"/>
                </a:solidFill>
                <a:latin typeface="Calibri"/>
              </a:rPr>
              <a:t>Le métier - les missions</a:t>
            </a:r>
          </a:p>
          <a:p>
            <a:pPr marL="0" indent="0">
              <a:lnSpc>
                <a:spcPct val="120000"/>
              </a:lnSpc>
              <a:spcBef>
                <a:spcPts val="0"/>
              </a:spcBef>
              <a:buNone/>
            </a:pPr>
            <a:endParaRPr lang="fr-FR" sz="1100" b="1" dirty="0">
              <a:solidFill>
                <a:srgbClr val="1D2545"/>
              </a:solidFill>
              <a:latin typeface="Calibri"/>
            </a:endParaRPr>
          </a:p>
          <a:p>
            <a:pPr marL="0" indent="0">
              <a:lnSpc>
                <a:spcPct val="110000"/>
              </a:lnSpc>
              <a:spcBef>
                <a:spcPts val="0"/>
              </a:spcBef>
              <a:spcAft>
                <a:spcPts val="300"/>
              </a:spcAft>
              <a:buNone/>
            </a:pPr>
            <a:r>
              <a:rPr lang="fr-FR" sz="4000" kern="0" dirty="0">
                <a:solidFill>
                  <a:srgbClr val="000000"/>
                </a:solidFill>
                <a:latin typeface="Calibri"/>
              </a:rPr>
              <a:t>Le/la responsable de développement touristique territorial fédère et accompagne les acteurs du tourisme ou en lien avec le secteur, afin d'accroître la qualité de l'accueil et l'attractivité du territoire, d'optimiser le nombre de visiteurs et les ressources induites et de valoriser les atouts du territoire dans le cadre d'un développement durable. Il/elle respecte la politique territoriale et tient compte des attentes et des modes de consommation de la clientèle et des intérêts de la population locale. Il/elle </a:t>
            </a:r>
            <a:r>
              <a:rPr lang="fr-FR" sz="4000" kern="0" dirty="0">
                <a:solidFill>
                  <a:schemeClr val="tx1"/>
                </a:solidFill>
                <a:latin typeface="Calibri"/>
              </a:rPr>
              <a:t>repère les partenaires susceptibles de participer à une action touristique et sollicite leur adhésion, contribue à la gestion administrative du projet dans le respect des règles et délais obligatoires.</a:t>
            </a:r>
          </a:p>
          <a:p>
            <a:pPr marL="0" indent="0">
              <a:lnSpc>
                <a:spcPct val="110000"/>
              </a:lnSpc>
              <a:spcBef>
                <a:spcPts val="0"/>
              </a:spcBef>
              <a:spcAft>
                <a:spcPts val="300"/>
              </a:spcAft>
              <a:buNone/>
            </a:pPr>
            <a:r>
              <a:rPr lang="fr-FR" sz="4000" kern="0" dirty="0">
                <a:solidFill>
                  <a:schemeClr val="tx1"/>
                </a:solidFill>
                <a:latin typeface="Calibri"/>
              </a:rPr>
              <a:t>Le/la responsable </a:t>
            </a:r>
            <a:r>
              <a:rPr lang="fr-FR" sz="4000" kern="0" dirty="0">
                <a:solidFill>
                  <a:srgbClr val="000000"/>
                </a:solidFill>
                <a:latin typeface="Calibri"/>
              </a:rPr>
              <a:t>de développement touristique territorial </a:t>
            </a:r>
            <a:r>
              <a:rPr lang="fr-FR" sz="4000" kern="0" dirty="0">
                <a:solidFill>
                  <a:schemeClr val="tx1"/>
                </a:solidFill>
                <a:latin typeface="Calibri"/>
              </a:rPr>
              <a:t>participe à la promotion du territoire dans son ensemble. Il/elle conseille les opérateurs pour la réalisation du prévisionnel de gestion d'une action, en tenant compte de leur situation économique et de leur stratégie. Il/elle détermine le point d'équilibre et définit des indicateurs de suivi de l'action touristique.</a:t>
            </a:r>
          </a:p>
          <a:p>
            <a:pPr marL="0" indent="0">
              <a:lnSpc>
                <a:spcPct val="110000"/>
              </a:lnSpc>
              <a:spcBef>
                <a:spcPts val="0"/>
              </a:spcBef>
              <a:spcAft>
                <a:spcPts val="300"/>
              </a:spcAft>
              <a:buNone/>
            </a:pPr>
            <a:r>
              <a:rPr lang="fr-FR" sz="4000" kern="0" dirty="0">
                <a:solidFill>
                  <a:schemeClr val="tx1"/>
                </a:solidFill>
                <a:latin typeface="Calibri"/>
              </a:rPr>
              <a:t>Il/elle préconise des actions pour assurer ou améliorer la rentabilité d'un projet, aide au montage d'un dossier de demande financière et peut préparer le traitement comptable nécessaire pour le bilan d'une action.</a:t>
            </a:r>
          </a:p>
          <a:p>
            <a:pPr marL="0" indent="0">
              <a:lnSpc>
                <a:spcPct val="110000"/>
              </a:lnSpc>
              <a:spcBef>
                <a:spcPts val="0"/>
              </a:spcBef>
              <a:spcAft>
                <a:spcPts val="300"/>
              </a:spcAft>
              <a:buNone/>
            </a:pPr>
            <a:endParaRPr lang="fr-FR" sz="2000" kern="0" dirty="0">
              <a:solidFill>
                <a:srgbClr val="000000"/>
              </a:solidFill>
              <a:latin typeface="Calibri"/>
            </a:endParaRPr>
          </a:p>
          <a:p>
            <a:pPr marL="0" indent="0" algn="just">
              <a:lnSpc>
                <a:spcPct val="120000"/>
              </a:lnSpc>
              <a:spcBef>
                <a:spcPts val="0"/>
              </a:spcBef>
              <a:spcAft>
                <a:spcPts val="300"/>
              </a:spcAft>
              <a:buNone/>
            </a:pPr>
            <a:r>
              <a:rPr lang="fr-FR" sz="5600" b="1" kern="0" dirty="0">
                <a:solidFill>
                  <a:srgbClr val="1D2243"/>
                </a:solidFill>
                <a:latin typeface="Calibri"/>
              </a:rPr>
              <a:t>Les métiers accessibles  </a:t>
            </a:r>
          </a:p>
          <a:p>
            <a:pPr marL="0" indent="0">
              <a:lnSpc>
                <a:spcPct val="120000"/>
              </a:lnSpc>
              <a:spcBef>
                <a:spcPts val="0"/>
              </a:spcBef>
              <a:spcAft>
                <a:spcPts val="300"/>
              </a:spcAft>
              <a:buNone/>
            </a:pPr>
            <a:r>
              <a:rPr lang="fr-FR" sz="4000" kern="0" dirty="0">
                <a:solidFill>
                  <a:srgbClr val="000000"/>
                </a:solidFill>
                <a:latin typeface="Calibri"/>
              </a:rPr>
              <a:t>La dénomination les plus courantes des emplois accessibles sont les suivantes </a:t>
            </a:r>
            <a:r>
              <a:rPr lang="fr-FR" sz="4000" i="1" kern="0" dirty="0">
                <a:solidFill>
                  <a:srgbClr val="000000"/>
                </a:solidFill>
                <a:latin typeface="Calibri"/>
              </a:rPr>
              <a:t>(A titre d’exemple) </a:t>
            </a:r>
            <a:r>
              <a:rPr lang="fr-FR" sz="4000" kern="0" dirty="0">
                <a:solidFill>
                  <a:srgbClr val="000000"/>
                </a:solidFill>
                <a:latin typeface="Calibri"/>
              </a:rPr>
              <a:t>:</a:t>
            </a:r>
          </a:p>
          <a:p>
            <a:pPr>
              <a:lnSpc>
                <a:spcPct val="120000"/>
              </a:lnSpc>
              <a:spcBef>
                <a:spcPts val="0"/>
              </a:spcBef>
              <a:spcAft>
                <a:spcPts val="300"/>
              </a:spcAft>
              <a:buFont typeface="Wingdings" panose="05000000000000000000" pitchFamily="2" charset="2"/>
              <a:buChar char="Ø"/>
            </a:pPr>
            <a:r>
              <a:rPr lang="fr-FR" sz="4000" kern="0" dirty="0">
                <a:solidFill>
                  <a:srgbClr val="000000"/>
                </a:solidFill>
                <a:latin typeface="Calibri"/>
              </a:rPr>
              <a:t>Chargé(e) de mission tourisme, </a:t>
            </a:r>
          </a:p>
          <a:p>
            <a:pPr>
              <a:lnSpc>
                <a:spcPct val="120000"/>
              </a:lnSpc>
              <a:spcBef>
                <a:spcPts val="0"/>
              </a:spcBef>
              <a:spcAft>
                <a:spcPts val="300"/>
              </a:spcAft>
              <a:buFont typeface="Wingdings" panose="05000000000000000000" pitchFamily="2" charset="2"/>
              <a:buChar char="Ø"/>
            </a:pPr>
            <a:r>
              <a:rPr lang="fr-FR" sz="4000" kern="0" dirty="0">
                <a:solidFill>
                  <a:srgbClr val="000000"/>
                </a:solidFill>
                <a:latin typeface="Calibri"/>
              </a:rPr>
              <a:t>Chargé(e) de mission développement du tourisme local, </a:t>
            </a:r>
          </a:p>
          <a:p>
            <a:pPr>
              <a:lnSpc>
                <a:spcPct val="120000"/>
              </a:lnSpc>
              <a:spcBef>
                <a:spcPts val="0"/>
              </a:spcBef>
              <a:spcAft>
                <a:spcPts val="300"/>
              </a:spcAft>
              <a:buFont typeface="Wingdings" panose="05000000000000000000" pitchFamily="2" charset="2"/>
              <a:buChar char="Ø"/>
            </a:pPr>
            <a:r>
              <a:rPr lang="fr-FR" sz="4000" kern="0" dirty="0">
                <a:solidFill>
                  <a:srgbClr val="000000"/>
                </a:solidFill>
                <a:latin typeface="Calibri"/>
              </a:rPr>
              <a:t>Animateur/-</a:t>
            </a:r>
            <a:r>
              <a:rPr lang="fr-FR" sz="4000" kern="0" dirty="0" err="1">
                <a:solidFill>
                  <a:srgbClr val="000000"/>
                </a:solidFill>
                <a:latin typeface="Calibri"/>
              </a:rPr>
              <a:t>trice</a:t>
            </a:r>
            <a:r>
              <a:rPr lang="fr-FR" sz="4000" kern="0" dirty="0">
                <a:solidFill>
                  <a:srgbClr val="000000"/>
                </a:solidFill>
                <a:latin typeface="Calibri"/>
              </a:rPr>
              <a:t> de tourisme local, </a:t>
            </a:r>
          </a:p>
          <a:p>
            <a:pPr>
              <a:lnSpc>
                <a:spcPct val="120000"/>
              </a:lnSpc>
              <a:spcBef>
                <a:spcPts val="0"/>
              </a:spcBef>
              <a:spcAft>
                <a:spcPts val="300"/>
              </a:spcAft>
              <a:buFont typeface="Wingdings" panose="05000000000000000000" pitchFamily="2" charset="2"/>
              <a:buChar char="Ø"/>
            </a:pPr>
            <a:r>
              <a:rPr lang="fr-FR" sz="4000" kern="0" dirty="0">
                <a:solidFill>
                  <a:srgbClr val="000000"/>
                </a:solidFill>
                <a:latin typeface="Calibri"/>
              </a:rPr>
              <a:t>Responsable de projet de développement touristique </a:t>
            </a:r>
          </a:p>
          <a:p>
            <a:pPr>
              <a:lnSpc>
                <a:spcPct val="120000"/>
              </a:lnSpc>
              <a:spcBef>
                <a:spcPts val="0"/>
              </a:spcBef>
              <a:spcAft>
                <a:spcPts val="300"/>
              </a:spcAft>
              <a:buFont typeface="Wingdings" panose="05000000000000000000" pitchFamily="2" charset="2"/>
              <a:buChar char="Ø"/>
            </a:pPr>
            <a:r>
              <a:rPr lang="fr-FR" sz="4000" kern="0" dirty="0">
                <a:solidFill>
                  <a:srgbClr val="000000"/>
                </a:solidFill>
                <a:latin typeface="Calibri"/>
              </a:rPr>
              <a:t>Chef(</a:t>
            </a:r>
            <a:r>
              <a:rPr lang="fr-FR" sz="4000" kern="0" dirty="0" err="1">
                <a:solidFill>
                  <a:srgbClr val="000000"/>
                </a:solidFill>
                <a:latin typeface="Calibri"/>
              </a:rPr>
              <a:t>fe</a:t>
            </a:r>
            <a:r>
              <a:rPr lang="fr-FR" sz="4000" kern="0" dirty="0">
                <a:solidFill>
                  <a:srgbClr val="000000"/>
                </a:solidFill>
                <a:latin typeface="Calibri"/>
              </a:rPr>
              <a:t>) de projets tourisme</a:t>
            </a:r>
          </a:p>
        </p:txBody>
      </p:sp>
      <p:sp>
        <p:nvSpPr>
          <p:cNvPr id="10" name="Espace réservé du contenu 2">
            <a:extLst>
              <a:ext uri="{FF2B5EF4-FFF2-40B4-BE49-F238E27FC236}">
                <a16:creationId xmlns:a16="http://schemas.microsoft.com/office/drawing/2014/main" id="{12743827-CFA6-463A-8906-45998CE25241}"/>
              </a:ext>
            </a:extLst>
          </p:cNvPr>
          <p:cNvSpPr txBox="1"/>
          <p:nvPr/>
        </p:nvSpPr>
        <p:spPr>
          <a:xfrm>
            <a:off x="238612" y="2520201"/>
            <a:ext cx="6685398" cy="358080"/>
          </a:xfrm>
          <a:prstGeom prst="rect">
            <a:avLst/>
          </a:prstGeom>
          <a:noFill/>
          <a:ln cap="flat">
            <a:noFill/>
          </a:ln>
        </p:spPr>
        <p:txBody>
          <a:bodyPr vert="horz" wrap="square" lIns="84408" tIns="42199" rIns="84408" bIns="42199" anchor="t" anchorCtr="0" compatLnSpc="1">
            <a:normAutofit fontScale="25000" lnSpcReduction="20000"/>
          </a:bodyPr>
          <a:lstStyle/>
          <a:p>
            <a:pPr marL="234468" lvl="1" indent="-234468" algn="ctr" defTabSz="685796">
              <a:lnSpc>
                <a:spcPct val="80000"/>
              </a:lnSpc>
              <a:spcBef>
                <a:spcPts val="375"/>
              </a:spcBef>
              <a:defRPr sz="1800" b="0" i="0" u="none" strike="noStrike" kern="0" cap="none" spc="0" baseline="0">
                <a:solidFill>
                  <a:srgbClr val="000000"/>
                </a:solidFill>
                <a:uFillTx/>
              </a:defRPr>
            </a:pPr>
            <a:r>
              <a:rPr lang="fr-FR" sz="8000" b="1" dirty="0">
                <a:solidFill>
                  <a:srgbClr val="10ABBB"/>
                </a:solidFill>
                <a:latin typeface="Calibri (Corps)"/>
              </a:rPr>
              <a:t>Alternance</a:t>
            </a:r>
            <a:r>
              <a:rPr lang="fr-FR" sz="8000" b="1" kern="0" dirty="0">
                <a:solidFill>
                  <a:srgbClr val="10ABBB"/>
                </a:solidFill>
              </a:rPr>
              <a:t> : 1 semaine en Centre / 3 semaines en Entreprise</a:t>
            </a:r>
          </a:p>
          <a:p>
            <a:pPr marL="234468" lvl="1" indent="-234468" algn="ctr" defTabSz="685796">
              <a:lnSpc>
                <a:spcPct val="80000"/>
              </a:lnSpc>
              <a:spcBef>
                <a:spcPts val="375"/>
              </a:spcBef>
              <a:defRPr sz="1800" b="0" i="0" u="none" strike="noStrike" kern="0" cap="none" spc="0" baseline="0">
                <a:solidFill>
                  <a:srgbClr val="000000"/>
                </a:solidFill>
                <a:uFillTx/>
              </a:defRPr>
            </a:pPr>
            <a:r>
              <a:rPr lang="fr-FR" sz="6400" b="1" kern="0" dirty="0">
                <a:solidFill>
                  <a:srgbClr val="002060"/>
                </a:solidFill>
              </a:rPr>
              <a:t>Durée : 490 h en Centre – Contrat en alternance de 14 mois maximum</a:t>
            </a:r>
          </a:p>
          <a:p>
            <a:pPr marL="234468" lvl="1" indent="-234468" defTabSz="685796">
              <a:lnSpc>
                <a:spcPct val="80000"/>
              </a:lnSpc>
              <a:spcBef>
                <a:spcPts val="375"/>
              </a:spcBef>
              <a:defRPr sz="1800" b="0" i="0" u="none" strike="noStrike" kern="0" cap="none" spc="0" baseline="0">
                <a:solidFill>
                  <a:srgbClr val="000000"/>
                </a:solidFill>
                <a:uFillTx/>
              </a:defRPr>
            </a:pPr>
            <a:endParaRPr lang="fr-FR" sz="1700" b="1" dirty="0">
              <a:solidFill>
                <a:srgbClr val="000000"/>
              </a:solidFill>
              <a:latin typeface="Calibri"/>
            </a:endParaRPr>
          </a:p>
          <a:p>
            <a:pPr marL="234468" lvl="1" indent="-234468" defTabSz="685796">
              <a:lnSpc>
                <a:spcPct val="80000"/>
              </a:lnSpc>
              <a:spcBef>
                <a:spcPts val="375"/>
              </a:spcBef>
              <a:defRPr sz="1800" b="0" i="0" u="none" strike="noStrike" kern="0" cap="none" spc="0" baseline="0">
                <a:solidFill>
                  <a:srgbClr val="000000"/>
                </a:solidFill>
                <a:uFillTx/>
              </a:defRPr>
            </a:pPr>
            <a:endParaRPr lang="fr-FR" sz="1700" b="1" dirty="0">
              <a:solidFill>
                <a:srgbClr val="000000"/>
              </a:solidFill>
              <a:latin typeface="Calibri"/>
            </a:endParaRPr>
          </a:p>
          <a:p>
            <a:pPr marL="234468" lvl="1" indent="-234468" defTabSz="685796">
              <a:lnSpc>
                <a:spcPct val="80000"/>
              </a:lnSpc>
              <a:spcBef>
                <a:spcPts val="375"/>
              </a:spcBef>
              <a:defRPr sz="1800" b="0" i="0" u="none" strike="noStrike" kern="0" cap="none" spc="0" baseline="0">
                <a:solidFill>
                  <a:srgbClr val="000000"/>
                </a:solidFill>
                <a:uFillTx/>
              </a:defRPr>
            </a:pPr>
            <a:endParaRPr lang="fr-FR" sz="400" b="1" dirty="0">
              <a:solidFill>
                <a:srgbClr val="1D2243"/>
              </a:solidFill>
              <a:latin typeface="Calibri"/>
            </a:endParaRPr>
          </a:p>
        </p:txBody>
      </p:sp>
      <p:sp>
        <p:nvSpPr>
          <p:cNvPr id="11" name="ZoneTexte 36">
            <a:extLst>
              <a:ext uri="{FF2B5EF4-FFF2-40B4-BE49-F238E27FC236}">
                <a16:creationId xmlns:a16="http://schemas.microsoft.com/office/drawing/2014/main" id="{8519F5AB-0095-484B-AEBA-FF4B82DDB990}"/>
              </a:ext>
            </a:extLst>
          </p:cNvPr>
          <p:cNvSpPr txBox="1"/>
          <p:nvPr/>
        </p:nvSpPr>
        <p:spPr>
          <a:xfrm>
            <a:off x="3737533" y="3043228"/>
            <a:ext cx="3062033" cy="4671093"/>
          </a:xfrm>
          <a:prstGeom prst="rect">
            <a:avLst/>
          </a:prstGeom>
          <a:noFill/>
          <a:ln cap="flat">
            <a:noFill/>
          </a:ln>
        </p:spPr>
        <p:txBody>
          <a:bodyPr vert="horz" wrap="square" lIns="84408" tIns="42199" rIns="84408" bIns="42199" anchor="t" anchorCtr="0" compatLnSpc="1">
            <a:spAutoFit/>
          </a:bodyPr>
          <a:lstStyle/>
          <a:p>
            <a:pPr defTabSz="457198">
              <a:defRPr sz="1800" b="0" i="0" u="none" strike="noStrike" kern="0" cap="none" spc="0" baseline="0">
                <a:solidFill>
                  <a:srgbClr val="000000"/>
                </a:solidFill>
                <a:uFillTx/>
              </a:defRPr>
            </a:pPr>
            <a:r>
              <a:rPr lang="fr-FR" sz="1400" b="1" dirty="0">
                <a:solidFill>
                  <a:srgbClr val="1D2243"/>
                </a:solidFill>
                <a:latin typeface="Calibri"/>
              </a:rPr>
              <a:t>Objectifs :</a:t>
            </a:r>
            <a:r>
              <a:rPr lang="fr-FR" sz="1600" b="1" dirty="0">
                <a:solidFill>
                  <a:srgbClr val="1D2243"/>
                </a:solidFill>
                <a:latin typeface="Calibri"/>
              </a:rPr>
              <a:t> </a:t>
            </a:r>
            <a:r>
              <a:rPr lang="fr-FR" sz="1000" dirty="0">
                <a:solidFill>
                  <a:srgbClr val="1D2243"/>
                </a:solidFill>
                <a:latin typeface="Calibri"/>
              </a:rPr>
              <a:t>A la fin de la formation, les Alternant(e)s seront en capacité de (d’)  :</a:t>
            </a:r>
          </a:p>
          <a:p>
            <a:pPr defTabSz="457198">
              <a:defRPr sz="1800" b="0" i="0" u="none" strike="noStrike" kern="0" cap="none" spc="0" baseline="0">
                <a:solidFill>
                  <a:srgbClr val="000000"/>
                </a:solidFill>
                <a:uFillTx/>
              </a:defRPr>
            </a:pPr>
            <a:endParaRPr lang="fr-FR" sz="500" dirty="0">
              <a:solidFill>
                <a:srgbClr val="000000"/>
              </a:solidFill>
            </a:endParaRPr>
          </a:p>
          <a:p>
            <a:pPr marL="179387" indent="-179387">
              <a:buSzPts val="1000"/>
              <a:buFont typeface="Wingdings" panose="05000000000000000000" pitchFamily="2" charset="2"/>
              <a:buChar char="è"/>
              <a:tabLst>
                <a:tab pos="0" algn="l"/>
              </a:tabLst>
              <a:defRPr sz="1800" b="0" i="0" u="none" strike="noStrike" kern="0" cap="none" spc="0" baseline="0">
                <a:solidFill>
                  <a:srgbClr val="000000"/>
                </a:solidFill>
                <a:uFillTx/>
              </a:defRPr>
            </a:pPr>
            <a:r>
              <a:rPr lang="fr-FR" sz="1000" b="1" dirty="0">
                <a:solidFill>
                  <a:srgbClr val="10ABBB"/>
                </a:solidFill>
                <a:cs typeface="Arial" pitchFamily="34"/>
                <a:sym typeface="Wingdings" panose="05000000000000000000" pitchFamily="2" charset="2"/>
              </a:rPr>
              <a:t>Mettre en œuvre des projets touristiques durables sur un territoire : </a:t>
            </a:r>
            <a:r>
              <a:rPr lang="fr-FR" sz="900" dirty="0">
                <a:cs typeface="Arial" pitchFamily="34"/>
                <a:sym typeface="Wingdings" panose="05000000000000000000" pitchFamily="2" charset="2"/>
              </a:rPr>
              <a:t>Conduire un projet de développement touristique ou évènementiel avec un réseau de partenaires, Gérer, suivre et présenter des dossiers de développement touristique, … </a:t>
            </a:r>
          </a:p>
          <a:p>
            <a:pPr>
              <a:buSzPts val="1000"/>
              <a:tabLst>
                <a:tab pos="0" algn="l"/>
              </a:tabLst>
              <a:defRPr sz="1800" b="0" i="0" u="none" strike="noStrike" kern="0" cap="none" spc="0" baseline="0">
                <a:solidFill>
                  <a:srgbClr val="000000"/>
                </a:solidFill>
                <a:uFillTx/>
              </a:defRPr>
            </a:pPr>
            <a:endParaRPr lang="fr-FR" sz="300" b="1" dirty="0">
              <a:cs typeface="Arial" pitchFamily="34"/>
              <a:sym typeface="Wingdings" panose="05000000000000000000" pitchFamily="2" charset="2"/>
            </a:endParaRPr>
          </a:p>
          <a:p>
            <a:pPr marL="179387" indent="-179387">
              <a:buSzPts val="1000"/>
              <a:buFont typeface="Wingdings" panose="05000000000000000000" pitchFamily="2" charset="2"/>
              <a:buChar char="è"/>
              <a:tabLst>
                <a:tab pos="0" algn="l"/>
              </a:tabLst>
              <a:defRPr sz="1800" b="0" i="0" u="none" strike="noStrike" kern="0" cap="none" spc="0" baseline="0">
                <a:solidFill>
                  <a:srgbClr val="000000"/>
                </a:solidFill>
                <a:uFillTx/>
              </a:defRPr>
            </a:pPr>
            <a:r>
              <a:rPr lang="fr-FR" sz="1000" b="1" dirty="0">
                <a:solidFill>
                  <a:srgbClr val="10ABBB"/>
                </a:solidFill>
                <a:cs typeface="Arial" pitchFamily="34"/>
                <a:sym typeface="Wingdings" panose="05000000000000000000" pitchFamily="2" charset="2"/>
              </a:rPr>
              <a:t>Accompagner le développement marketing d'un territoire : </a:t>
            </a:r>
            <a:r>
              <a:rPr lang="fr-FR" sz="900" dirty="0">
                <a:cs typeface="Arial" pitchFamily="34"/>
                <a:sym typeface="Wingdings" panose="05000000000000000000" pitchFamily="2" charset="2"/>
              </a:rPr>
              <a:t>Réaliser un diagnostic de territoire et une étude de marché touristique, Promouvoir un territoire et ses offres touristiques en français et en anglais, …</a:t>
            </a:r>
          </a:p>
          <a:p>
            <a:pPr>
              <a:buSzPts val="1000"/>
              <a:tabLst>
                <a:tab pos="0" algn="l"/>
              </a:tabLst>
              <a:defRPr sz="1800" b="0" i="0" u="none" strike="noStrike" kern="0" cap="none" spc="0" baseline="0">
                <a:solidFill>
                  <a:srgbClr val="000000"/>
                </a:solidFill>
                <a:uFillTx/>
              </a:defRPr>
            </a:pPr>
            <a:endParaRPr lang="fr-FR" sz="300" b="1" dirty="0">
              <a:solidFill>
                <a:srgbClr val="10ABBB"/>
              </a:solidFill>
              <a:cs typeface="Arial" pitchFamily="34"/>
              <a:sym typeface="Wingdings" panose="05000000000000000000" pitchFamily="2" charset="2"/>
            </a:endParaRPr>
          </a:p>
          <a:p>
            <a:pPr marL="179387" indent="-179387">
              <a:buSzPts val="1000"/>
              <a:buFont typeface="Wingdings" panose="05000000000000000000" pitchFamily="2" charset="2"/>
              <a:buChar char="è"/>
              <a:tabLst>
                <a:tab pos="0" algn="l"/>
              </a:tabLst>
              <a:defRPr sz="1800" b="0" i="0" u="none" strike="noStrike" kern="0" cap="none" spc="0" baseline="0">
                <a:solidFill>
                  <a:srgbClr val="000000"/>
                </a:solidFill>
                <a:uFillTx/>
              </a:defRPr>
            </a:pPr>
            <a:r>
              <a:rPr lang="fr-FR" sz="1000" b="1" dirty="0">
                <a:solidFill>
                  <a:srgbClr val="10ABBB"/>
                </a:solidFill>
                <a:cs typeface="Arial" pitchFamily="34"/>
                <a:sym typeface="Wingdings" panose="05000000000000000000" pitchFamily="2" charset="2"/>
              </a:rPr>
              <a:t>Assurer la faisabilité financière d'une action touristique : </a:t>
            </a:r>
            <a:r>
              <a:rPr lang="fr-FR" sz="900" dirty="0">
                <a:cs typeface="Arial" pitchFamily="34"/>
                <a:sym typeface="Wingdings" panose="05000000000000000000" pitchFamily="2" charset="2"/>
              </a:rPr>
              <a:t>Evaluer la faisabilité et le développement économique d'une structure ou d'une action touristique, Accompagner les acteurs du territoire au montage d'un dossier financier et à la recherche de financements, … </a:t>
            </a:r>
          </a:p>
          <a:p>
            <a:pPr>
              <a:buSzPts val="1000"/>
              <a:tabLst>
                <a:tab pos="0" algn="l"/>
              </a:tabLst>
              <a:defRPr sz="1800" b="0" i="0" u="none" strike="noStrike" kern="0" cap="none" spc="0" baseline="0">
                <a:solidFill>
                  <a:srgbClr val="000000"/>
                </a:solidFill>
                <a:uFillTx/>
              </a:defRPr>
            </a:pPr>
            <a:endParaRPr lang="fr-FR" sz="300" b="1" kern="0" dirty="0">
              <a:solidFill>
                <a:srgbClr val="10ABBB"/>
              </a:solidFill>
              <a:cs typeface="Arial" pitchFamily="34"/>
              <a:sym typeface="Wingdings" panose="05000000000000000000" pitchFamily="2" charset="2"/>
            </a:endParaRPr>
          </a:p>
          <a:p>
            <a:pPr marL="179387" indent="-179387">
              <a:buSzPts val="1000"/>
              <a:buFont typeface="Wingdings" panose="05000000000000000000" pitchFamily="2" charset="2"/>
              <a:buChar char="è"/>
              <a:tabLst>
                <a:tab pos="0" algn="l"/>
              </a:tabLst>
              <a:defRPr sz="1800" b="0" i="0" u="none" strike="noStrike" kern="0" cap="none" spc="0" baseline="0">
                <a:solidFill>
                  <a:srgbClr val="000000"/>
                </a:solidFill>
                <a:uFillTx/>
              </a:defRPr>
            </a:pPr>
            <a:r>
              <a:rPr lang="fr-FR" sz="1000" b="1" kern="0" dirty="0">
                <a:solidFill>
                  <a:srgbClr val="10ABBB"/>
                </a:solidFill>
              </a:rPr>
              <a:t>Contribuer au développement de la démarche qualité de l'accueil touristique : </a:t>
            </a:r>
            <a:r>
              <a:rPr lang="fr-FR" sz="900" kern="0" dirty="0"/>
              <a:t>Accompagner le développement de la qualité et de la réputation du territoire et de ses prestataires touristiques pour une clientèle francophone et anglophone, …</a:t>
            </a:r>
            <a:endParaRPr lang="fr-FR" sz="1000" b="1" kern="0" dirty="0">
              <a:solidFill>
                <a:srgbClr val="10ABBB"/>
              </a:solidFill>
            </a:endParaRPr>
          </a:p>
          <a:p>
            <a:pPr lvl="0" algn="just" defTabSz="457200">
              <a:defRPr sz="1800" b="0" i="0" u="none" strike="noStrike" kern="0" cap="none" spc="0" baseline="0">
                <a:solidFill>
                  <a:srgbClr val="000000"/>
                </a:solidFill>
                <a:uFillTx/>
              </a:defRPr>
            </a:pPr>
            <a:endParaRPr lang="fr-FR" sz="500" b="1" dirty="0">
              <a:solidFill>
                <a:srgbClr val="1D2243"/>
              </a:solidFill>
            </a:endParaRPr>
          </a:p>
          <a:p>
            <a:pPr lvl="0" algn="just" defTabSz="457200">
              <a:defRPr sz="1800" b="0" i="0" u="none" strike="noStrike" kern="0" cap="none" spc="0" baseline="0">
                <a:solidFill>
                  <a:srgbClr val="000000"/>
                </a:solidFill>
                <a:uFillTx/>
              </a:defRPr>
            </a:pPr>
            <a:endParaRPr lang="fr-FR" sz="500" b="1" dirty="0">
              <a:solidFill>
                <a:srgbClr val="1D2243"/>
              </a:solidFill>
            </a:endParaRPr>
          </a:p>
          <a:p>
            <a:pPr lvl="0" algn="just" defTabSz="457200">
              <a:defRPr sz="1800" b="0" i="0" u="none" strike="noStrike" kern="0" cap="none" spc="0" baseline="0">
                <a:solidFill>
                  <a:srgbClr val="000000"/>
                </a:solidFill>
                <a:uFillTx/>
              </a:defRPr>
            </a:pPr>
            <a:r>
              <a:rPr lang="fr-FR" sz="1400" b="1" dirty="0">
                <a:solidFill>
                  <a:srgbClr val="1D2243"/>
                </a:solidFill>
              </a:rPr>
              <a:t>Conditions d’accès</a:t>
            </a:r>
            <a:endParaRPr lang="fr-FR" sz="1400" b="1" dirty="0">
              <a:solidFill>
                <a:srgbClr val="10ABBB"/>
              </a:solidFill>
              <a:latin typeface="Arial Narrow"/>
            </a:endParaRPr>
          </a:p>
          <a:p>
            <a:pPr lvl="0" algn="just" defTabSz="457200">
              <a:defRPr sz="1800" b="0" i="0" u="none" strike="noStrike" kern="0" cap="none" spc="0" baseline="0">
                <a:solidFill>
                  <a:srgbClr val="000000"/>
                </a:solidFill>
                <a:uFillTx/>
              </a:defRPr>
            </a:pPr>
            <a:endParaRPr lang="fr-FR" sz="600" b="1" u="sng" dirty="0">
              <a:solidFill>
                <a:srgbClr val="10ABBB"/>
              </a:solidFill>
            </a:endParaRPr>
          </a:p>
          <a:p>
            <a:pPr lvl="0" algn="just" defTabSz="457200">
              <a:defRPr sz="1800" b="0" i="0" u="none" strike="noStrike" kern="0" cap="none" spc="0" baseline="0">
                <a:solidFill>
                  <a:srgbClr val="000000"/>
                </a:solidFill>
                <a:uFillTx/>
              </a:defRPr>
            </a:pPr>
            <a:r>
              <a:rPr lang="fr-FR" sz="1000" b="1" u="sng" dirty="0">
                <a:solidFill>
                  <a:srgbClr val="10ABBB"/>
                </a:solidFill>
              </a:rPr>
              <a:t>Prérequis </a:t>
            </a:r>
            <a:r>
              <a:rPr lang="fr-FR" sz="1000" b="1" dirty="0">
                <a:solidFill>
                  <a:srgbClr val="10ABBB"/>
                </a:solidFill>
              </a:rPr>
              <a:t>: </a:t>
            </a:r>
            <a:r>
              <a:rPr lang="fr-FR" sz="1000" b="1" dirty="0"/>
              <a:t>Pas de pré requis réglementaires</a:t>
            </a:r>
            <a:endParaRPr lang="fr-FR" sz="1000" dirty="0"/>
          </a:p>
          <a:p>
            <a:pPr defTabSz="457200">
              <a:defRPr sz="1800" b="0" i="0" u="none" strike="noStrike" kern="0" cap="none" spc="0" baseline="0">
                <a:solidFill>
                  <a:srgbClr val="000000"/>
                </a:solidFill>
                <a:uFillTx/>
              </a:defRPr>
            </a:pPr>
            <a:endParaRPr lang="fr-FR" sz="200" b="1" kern="0" dirty="0"/>
          </a:p>
          <a:p>
            <a:pPr lvl="0">
              <a:defRPr sz="1800" b="0" i="0" u="none" strike="noStrike" kern="0" cap="none" spc="0" baseline="0">
                <a:solidFill>
                  <a:srgbClr val="000000"/>
                </a:solidFill>
                <a:uFillTx/>
              </a:defRPr>
            </a:pPr>
            <a:endParaRPr lang="fr-FR" sz="500" b="1" kern="0" dirty="0">
              <a:solidFill>
                <a:srgbClr val="000000"/>
              </a:solidFill>
            </a:endParaRPr>
          </a:p>
          <a:p>
            <a:pPr lvl="0">
              <a:defRPr sz="1800" b="0" i="0" u="none" strike="noStrike" kern="0" cap="none" spc="0" baseline="0">
                <a:solidFill>
                  <a:srgbClr val="000000"/>
                </a:solidFill>
                <a:uFillTx/>
              </a:defRPr>
            </a:pPr>
            <a:r>
              <a:rPr lang="fr-FR" sz="1000" b="1" u="sng" dirty="0">
                <a:solidFill>
                  <a:srgbClr val="10ABBB"/>
                </a:solidFill>
              </a:rPr>
              <a:t>Prérequis préconisés </a:t>
            </a:r>
            <a:r>
              <a:rPr lang="fr-FR" sz="1000" b="1" dirty="0">
                <a:solidFill>
                  <a:srgbClr val="10ABBB"/>
                </a:solidFill>
              </a:rPr>
              <a:t>: </a:t>
            </a:r>
            <a:r>
              <a:rPr lang="fr-FR" sz="1000" b="1" kern="0" dirty="0"/>
              <a:t>Maîtrise du français oral/écrit courant </a:t>
            </a:r>
            <a:r>
              <a:rPr lang="fr-FR" sz="1000" kern="0" dirty="0"/>
              <a:t>(Niveau C1 du CECRL), </a:t>
            </a:r>
            <a:r>
              <a:rPr lang="fr-FR" sz="1000" b="1" kern="0" dirty="0"/>
              <a:t>Maîtrise de l’anglais oral/écrit courant </a:t>
            </a:r>
            <a:r>
              <a:rPr lang="fr-FR" sz="1000" kern="0" dirty="0"/>
              <a:t>(Niveau B2 du CECRL), </a:t>
            </a:r>
            <a:endParaRPr lang="fr-FR" sz="1000" b="1" kern="0" dirty="0"/>
          </a:p>
        </p:txBody>
      </p:sp>
      <p:pic>
        <p:nvPicPr>
          <p:cNvPr id="6" name="Image 10">
            <a:extLst>
              <a:ext uri="{FF2B5EF4-FFF2-40B4-BE49-F238E27FC236}">
                <a16:creationId xmlns:a16="http://schemas.microsoft.com/office/drawing/2014/main" id="{57EFA469-470F-4243-B732-A9B52FD0A2A8}"/>
              </a:ext>
            </a:extLst>
          </p:cNvPr>
          <p:cNvPicPr>
            <a:picLocks noChangeAspect="1"/>
          </p:cNvPicPr>
          <p:nvPr/>
        </p:nvPicPr>
        <p:blipFill>
          <a:blip r:embed="rId4"/>
          <a:stretch>
            <a:fillRect/>
          </a:stretch>
        </p:blipFill>
        <p:spPr>
          <a:xfrm>
            <a:off x="3982702" y="-154757"/>
            <a:ext cx="2897545" cy="2066053"/>
          </a:xfrm>
          <a:prstGeom prst="rect">
            <a:avLst/>
          </a:prstGeom>
          <a:noFill/>
          <a:ln cap="flat">
            <a:noFill/>
          </a:ln>
          <a:effectLst>
            <a:outerShdw dist="63497" dir="7619903" algn="tl">
              <a:srgbClr val="D9D9D9">
                <a:alpha val="21000"/>
              </a:srgbClr>
            </a:outerShdw>
          </a:effectLst>
        </p:spPr>
      </p:pic>
      <p:sp>
        <p:nvSpPr>
          <p:cNvPr id="3" name="Titre 1">
            <a:extLst>
              <a:ext uri="{FF2B5EF4-FFF2-40B4-BE49-F238E27FC236}">
                <a16:creationId xmlns:a16="http://schemas.microsoft.com/office/drawing/2014/main" id="{772AB1E3-070F-458E-A871-E5A693AF5C2E}"/>
              </a:ext>
            </a:extLst>
          </p:cNvPr>
          <p:cNvSpPr txBox="1">
            <a:spLocks noGrp="1"/>
          </p:cNvSpPr>
          <p:nvPr>
            <p:ph type="title"/>
          </p:nvPr>
        </p:nvSpPr>
        <p:spPr>
          <a:xfrm>
            <a:off x="-98384" y="1986842"/>
            <a:ext cx="7050513" cy="383279"/>
          </a:xfrm>
        </p:spPr>
        <p:txBody>
          <a:bodyPr anchor="t">
            <a:normAutofit fontScale="90000"/>
          </a:bodyPr>
          <a:lstStyle/>
          <a:p>
            <a:pPr lvl="0" algn="ctr"/>
            <a:r>
              <a:rPr lang="fr-FR" sz="2100" b="1" dirty="0">
                <a:solidFill>
                  <a:srgbClr val="1D2243"/>
                </a:solidFill>
                <a:latin typeface="Calibri"/>
              </a:rPr>
              <a:t>Titre Professionnel Responsable de Développement touristique territorial </a:t>
            </a:r>
            <a:r>
              <a:rPr lang="fr-FR" sz="1600" dirty="0">
                <a:solidFill>
                  <a:srgbClr val="1D2243"/>
                </a:solidFill>
                <a:latin typeface="Calibri"/>
              </a:rPr>
              <a:t>(Niveau 6)</a:t>
            </a:r>
            <a:endParaRPr lang="fr-FR" sz="1600" b="1" dirty="0">
              <a:solidFill>
                <a:srgbClr val="1D2243"/>
              </a:solidFill>
              <a:latin typeface="Calibri"/>
            </a:endParaRPr>
          </a:p>
        </p:txBody>
      </p:sp>
      <p:sp>
        <p:nvSpPr>
          <p:cNvPr id="7" name="ZoneTexte 15">
            <a:extLst>
              <a:ext uri="{FF2B5EF4-FFF2-40B4-BE49-F238E27FC236}">
                <a16:creationId xmlns:a16="http://schemas.microsoft.com/office/drawing/2014/main" id="{45AAF6CD-3C01-4AF5-ADDA-5280287C20D2}"/>
              </a:ext>
            </a:extLst>
          </p:cNvPr>
          <p:cNvSpPr txBox="1"/>
          <p:nvPr/>
        </p:nvSpPr>
        <p:spPr>
          <a:xfrm>
            <a:off x="4258209" y="276245"/>
            <a:ext cx="2485305" cy="855940"/>
          </a:xfrm>
          <a:prstGeom prst="rect">
            <a:avLst/>
          </a:prstGeom>
          <a:noFill/>
          <a:ln cap="flat">
            <a:noFill/>
          </a:ln>
        </p:spPr>
        <p:txBody>
          <a:bodyPr vert="horz" wrap="square" lIns="91440" tIns="45720" rIns="91440" bIns="45720" anchor="t" anchorCtr="1" compatLnSpc="1">
            <a:spAutoFit/>
          </a:bodyPr>
          <a:lstStyle/>
          <a:p>
            <a:pPr algn="r" defTabSz="457198">
              <a:defRPr sz="1800" b="0" i="0" u="none" strike="noStrike" kern="0" cap="none" spc="0" baseline="0">
                <a:solidFill>
                  <a:srgbClr val="000000"/>
                </a:solidFill>
                <a:uFillTx/>
              </a:defRPr>
            </a:pPr>
            <a:r>
              <a:rPr lang="fr-FR" sz="1662" b="1" dirty="0">
                <a:solidFill>
                  <a:srgbClr val="10ABBB"/>
                </a:solidFill>
                <a:latin typeface="Calibri"/>
                <a:ea typeface="Times New Roman" pitchFamily="18"/>
                <a:cs typeface="Calibri"/>
              </a:rPr>
              <a:t>RNCP 35706</a:t>
            </a:r>
            <a:endParaRPr lang="fr-FR" dirty="0"/>
          </a:p>
          <a:p>
            <a:pPr algn="r" defTabSz="457198">
              <a:defRPr sz="1800" b="0" i="0" u="none" strike="noStrike" kern="0" cap="none" spc="0" baseline="0">
                <a:solidFill>
                  <a:srgbClr val="000000"/>
                </a:solidFill>
                <a:uFillTx/>
              </a:defRPr>
            </a:pPr>
            <a:r>
              <a:rPr lang="fr-FR" sz="1650" b="1" dirty="0">
                <a:solidFill>
                  <a:srgbClr val="10ABBB"/>
                </a:solidFill>
                <a:latin typeface="Calibri"/>
                <a:ea typeface="Times New Roman" pitchFamily="18"/>
                <a:cs typeface="Calibri"/>
              </a:rPr>
              <a:t>Formacodes : 42638 ; 12516</a:t>
            </a:r>
          </a:p>
        </p:txBody>
      </p:sp>
      <p:pic>
        <p:nvPicPr>
          <p:cNvPr id="13" name="Image 39">
            <a:extLst>
              <a:ext uri="{FF2B5EF4-FFF2-40B4-BE49-F238E27FC236}">
                <a16:creationId xmlns:a16="http://schemas.microsoft.com/office/drawing/2014/main" id="{27D9B24C-FCE1-4227-BB0D-E2FF8FA802FA}"/>
              </a:ext>
            </a:extLst>
          </p:cNvPr>
          <p:cNvPicPr>
            <a:picLocks noChangeAspect="1"/>
          </p:cNvPicPr>
          <p:nvPr/>
        </p:nvPicPr>
        <p:blipFill>
          <a:blip r:embed="rId5"/>
          <a:stretch>
            <a:fillRect/>
          </a:stretch>
        </p:blipFill>
        <p:spPr>
          <a:xfrm>
            <a:off x="3451640" y="3028361"/>
            <a:ext cx="259342" cy="6115639"/>
          </a:xfrm>
          <a:prstGeom prst="rect">
            <a:avLst/>
          </a:prstGeom>
          <a:noFill/>
          <a:ln cap="flat">
            <a:noFill/>
          </a:ln>
        </p:spPr>
      </p:pic>
      <p:sp>
        <p:nvSpPr>
          <p:cNvPr id="5" name="ZoneTexte 13">
            <a:extLst>
              <a:ext uri="{FF2B5EF4-FFF2-40B4-BE49-F238E27FC236}">
                <a16:creationId xmlns:a16="http://schemas.microsoft.com/office/drawing/2014/main" id="{328A8077-908B-344B-A171-563E086EC305}"/>
              </a:ext>
            </a:extLst>
          </p:cNvPr>
          <p:cNvSpPr txBox="1"/>
          <p:nvPr/>
        </p:nvSpPr>
        <p:spPr>
          <a:xfrm>
            <a:off x="172603" y="8442849"/>
            <a:ext cx="2906568" cy="615553"/>
          </a:xfrm>
          <a:prstGeom prst="rect">
            <a:avLst/>
          </a:prstGeom>
          <a:noFill/>
          <a:ln cap="flat">
            <a:noFill/>
          </a:ln>
        </p:spPr>
        <p:txBody>
          <a:bodyPr vert="horz" wrap="square" lIns="91440" tIns="45720" rIns="91440" bIns="45720" anchor="t" anchorCtr="0" compatLnSpc="1">
            <a:spAutoFit/>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rPr>
              <a:t>Prochaine(s) session(s)</a:t>
            </a:r>
            <a:endParaRPr lang="fr-FR" sz="1400" b="1" i="0" u="none" strike="noStrike" kern="1200" cap="none" spc="0" baseline="0" dirty="0">
              <a:solidFill>
                <a:srgbClr val="CC0066"/>
              </a:solidFill>
              <a:uFillTx/>
            </a:endParaRPr>
          </a:p>
          <a:p>
            <a:pPr marL="0" marR="0" lvl="0" indent="0" defTabSz="4572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fr-FR" sz="1000" b="0" i="0" u="none" strike="noStrike" kern="1200" cap="none" spc="0" baseline="0" dirty="0">
                <a:solidFill>
                  <a:srgbClr val="000000"/>
                </a:solidFill>
                <a:uFillTx/>
              </a:rPr>
              <a:t>Nous contacter pour obtenir les dates précises à l’adresse suivante: </a:t>
            </a:r>
            <a:r>
              <a:rPr lang="fr-FR" sz="1000" b="1" i="0" u="sng" strike="noStrike" kern="1200" cap="none" spc="0" baseline="0" dirty="0">
                <a:solidFill>
                  <a:srgbClr val="10ABBB"/>
                </a:solidFill>
                <a:uFillTx/>
              </a:rPr>
              <a:t>dg</a:t>
            </a:r>
            <a:r>
              <a:rPr lang="fr-FR" sz="1000" b="1" i="0" u="sng" strike="noStrike" kern="1200" cap="none" spc="0" baseline="0" dirty="0">
                <a:solidFill>
                  <a:srgbClr val="10ABBB"/>
                </a:solidFill>
                <a:uFillTx/>
                <a:hlinkClick r:id="rId6">
                  <a:extLst>
                    <a:ext uri="{A12FA001-AC4F-418D-AE19-62706E023703}">
                      <ahyp:hlinkClr xmlns:ahyp="http://schemas.microsoft.com/office/drawing/2018/hyperlinkcolor" val="tx"/>
                    </a:ext>
                  </a:extLst>
                </a:hlinkClick>
              </a:rPr>
              <a:t>@idev</a:t>
            </a:r>
            <a:r>
              <a:rPr lang="fr-FR" sz="1000" b="1" i="0" u="sng" strike="noStrike" kern="1200" cap="none" spc="0" baseline="0" dirty="0">
                <a:solidFill>
                  <a:srgbClr val="10ABBB"/>
                </a:solidFill>
                <a:uFillTx/>
              </a:rPr>
              <a:t>formation.com</a:t>
            </a:r>
          </a:p>
        </p:txBody>
      </p:sp>
      <p:sp>
        <p:nvSpPr>
          <p:cNvPr id="9" name="Rectangle 12">
            <a:extLst>
              <a:ext uri="{FF2B5EF4-FFF2-40B4-BE49-F238E27FC236}">
                <a16:creationId xmlns:a16="http://schemas.microsoft.com/office/drawing/2014/main" id="{6F21C359-2FEE-2E11-3C86-5BC9F34D3BE0}"/>
              </a:ext>
            </a:extLst>
          </p:cNvPr>
          <p:cNvSpPr/>
          <p:nvPr/>
        </p:nvSpPr>
        <p:spPr>
          <a:xfrm>
            <a:off x="3737533" y="7759006"/>
            <a:ext cx="3032532" cy="1154162"/>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a:rPr>
              <a:t>Lieu de formation</a:t>
            </a:r>
          </a:p>
          <a:p>
            <a:pPr lvl="0" algn="just" defTabSz="457200">
              <a:defRPr sz="1800" b="0" i="0" u="none" strike="noStrike" kern="0" cap="none" spc="0" baseline="0">
                <a:solidFill>
                  <a:srgbClr val="000000"/>
                </a:solidFill>
                <a:uFillTx/>
              </a:defRPr>
            </a:pPr>
            <a:endParaRPr lang="fr-FR" sz="1000" dirty="0">
              <a:solidFill>
                <a:srgbClr val="000000"/>
              </a:solidFill>
            </a:endParaRPr>
          </a:p>
          <a:p>
            <a:pPr lvl="0" algn="just" defTabSz="457200">
              <a:defRPr sz="1800" b="0" i="0" u="none" strike="noStrike" kern="0" cap="none" spc="0" baseline="0">
                <a:solidFill>
                  <a:srgbClr val="000000"/>
                </a:solidFill>
                <a:uFillTx/>
              </a:defRPr>
            </a:pPr>
            <a:r>
              <a:rPr lang="fr-FR" sz="1000" dirty="0">
                <a:solidFill>
                  <a:srgbClr val="1D2243"/>
                </a:solidFill>
              </a:rPr>
              <a:t>IDEV Marignane </a:t>
            </a:r>
            <a:r>
              <a:rPr lang="fr-FR" sz="1000" dirty="0">
                <a:solidFill>
                  <a:srgbClr val="000000"/>
                </a:solidFill>
                <a:sym typeface="Wingdings" panose="05000000000000000000" pitchFamily="2" charset="2"/>
              </a:rPr>
              <a:t>: </a:t>
            </a:r>
            <a:r>
              <a:rPr lang="fr-FR" sz="1000" dirty="0">
                <a:solidFill>
                  <a:srgbClr val="000000"/>
                </a:solidFill>
                <a:hlinkClick r:id="rId7"/>
              </a:rPr>
              <a:t>dg@idevformation.com</a:t>
            </a:r>
            <a:endParaRPr lang="fr-FR" sz="1000" dirty="0">
              <a:solidFill>
                <a:srgbClr val="000000"/>
              </a:solidFill>
            </a:endParaRPr>
          </a:p>
          <a:p>
            <a:pPr marL="171450" lvl="0" indent="-171450" algn="just" defTabSz="457200">
              <a:buFont typeface="Wingdings" panose="05000000000000000000" pitchFamily="2" charset="2"/>
              <a:buChar char="("/>
              <a:defRPr sz="1800" b="0" i="0" u="none" strike="noStrike" kern="0" cap="none" spc="0" baseline="0">
                <a:solidFill>
                  <a:srgbClr val="000000"/>
                </a:solidFill>
                <a:uFillTx/>
              </a:defRPr>
            </a:pPr>
            <a:r>
              <a:rPr lang="fr-FR" sz="1000" dirty="0">
                <a:solidFill>
                  <a:srgbClr val="000000"/>
                </a:solidFill>
              </a:rPr>
              <a:t>: 04.13.25.92.13</a:t>
            </a:r>
          </a:p>
          <a:p>
            <a:pPr lvl="0" algn="just" defTabSz="457200">
              <a:defRPr sz="1800" b="0" i="0" u="none" strike="noStrike" kern="0" cap="none" spc="0" baseline="0">
                <a:solidFill>
                  <a:srgbClr val="000000"/>
                </a:solidFill>
                <a:uFillTx/>
              </a:defRPr>
            </a:pPr>
            <a:endParaRPr lang="fr-FR" sz="500" dirty="0">
              <a:solidFill>
                <a:srgbClr val="000000"/>
              </a:solidFill>
            </a:endParaRPr>
          </a:p>
          <a:p>
            <a:pPr lvl="0" algn="just" defTabSz="457200">
              <a:defRPr sz="1800" b="0" i="0" u="none" strike="noStrike" kern="0" cap="none" spc="0" baseline="0">
                <a:solidFill>
                  <a:srgbClr val="000000"/>
                </a:solidFill>
                <a:uFillTx/>
              </a:defRPr>
            </a:pPr>
            <a:r>
              <a:rPr lang="fr-FR" sz="1000" dirty="0">
                <a:solidFill>
                  <a:srgbClr val="1D2243"/>
                </a:solidFill>
              </a:rPr>
              <a:t>IDEV Marseille </a:t>
            </a:r>
            <a:r>
              <a:rPr lang="fr-FR" sz="1000" dirty="0">
                <a:solidFill>
                  <a:srgbClr val="000000"/>
                </a:solidFill>
                <a:sym typeface="Wingdings" panose="05000000000000000000" pitchFamily="2" charset="2"/>
              </a:rPr>
              <a:t>: </a:t>
            </a:r>
            <a:r>
              <a:rPr lang="fr-FR" sz="1000" dirty="0">
                <a:solidFill>
                  <a:srgbClr val="000000"/>
                </a:solidFill>
                <a:hlinkClick r:id="rId7"/>
              </a:rPr>
              <a:t>dg@idevformation.com</a:t>
            </a:r>
            <a:endParaRPr lang="fr-FR" sz="1000" dirty="0">
              <a:solidFill>
                <a:srgbClr val="000000"/>
              </a:solidFill>
            </a:endParaRPr>
          </a:p>
          <a:p>
            <a:pPr lvl="0" algn="just" defTabSz="457200">
              <a:defRPr sz="1800" b="0" i="0" u="none" strike="noStrike" kern="0" cap="none" spc="0" baseline="0">
                <a:solidFill>
                  <a:srgbClr val="000000"/>
                </a:solidFill>
                <a:uFillTx/>
              </a:defRPr>
            </a:pPr>
            <a:r>
              <a:rPr lang="fr-FR" sz="1000" dirty="0">
                <a:solidFill>
                  <a:srgbClr val="000000"/>
                </a:solidFill>
                <a:sym typeface="Wingdings" panose="05000000000000000000" pitchFamily="2" charset="2"/>
              </a:rPr>
              <a:t> </a:t>
            </a:r>
            <a:r>
              <a:rPr lang="fr-FR" sz="1000" dirty="0">
                <a:solidFill>
                  <a:srgbClr val="000000"/>
                </a:solidFill>
              </a:rPr>
              <a:t>: 04.13.25.92.13</a:t>
            </a:r>
          </a:p>
        </p:txBody>
      </p:sp>
      <p:sp>
        <p:nvSpPr>
          <p:cNvPr id="12" name="ZoneTexte 11">
            <a:extLst>
              <a:ext uri="{FF2B5EF4-FFF2-40B4-BE49-F238E27FC236}">
                <a16:creationId xmlns:a16="http://schemas.microsoft.com/office/drawing/2014/main" id="{C75E27D6-28AC-5087-A0D9-3AA895D37AC6}"/>
              </a:ext>
            </a:extLst>
          </p:cNvPr>
          <p:cNvSpPr txBox="1"/>
          <p:nvPr/>
        </p:nvSpPr>
        <p:spPr>
          <a:xfrm>
            <a:off x="5750916" y="8913168"/>
            <a:ext cx="992598" cy="230832"/>
          </a:xfrm>
          <a:prstGeom prst="rect">
            <a:avLst/>
          </a:prstGeom>
          <a:noFill/>
        </p:spPr>
        <p:txBody>
          <a:bodyPr wrap="square" rtlCol="0">
            <a:spAutoFit/>
          </a:bodyPr>
          <a:lstStyle/>
          <a:p>
            <a:r>
              <a:rPr lang="fr-FR" sz="900" i="1" dirty="0"/>
              <a:t>MAJ 05/01/2026</a:t>
            </a:r>
          </a:p>
        </p:txBody>
      </p:sp>
    </p:spTree>
    <p:extLst>
      <p:ext uri="{BB962C8B-B14F-4D97-AF65-F5344CB8AC3E}">
        <p14:creationId xmlns:p14="http://schemas.microsoft.com/office/powerpoint/2010/main" val="3136819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name="Slide167">
    <p:spTree>
      <p:nvGrpSpPr>
        <p:cNvPr id="1" name=""/>
        <p:cNvGrpSpPr/>
        <p:nvPr/>
      </p:nvGrpSpPr>
      <p:grpSpPr>
        <a:xfrm>
          <a:off x="0" y="0"/>
          <a:ext cx="0" cy="0"/>
          <a:chOff x="0" y="0"/>
          <a:chExt cx="0" cy="0"/>
        </a:xfrm>
      </p:grpSpPr>
      <p:pic>
        <p:nvPicPr>
          <p:cNvPr id="2" name="Image 39">
            <a:extLst>
              <a:ext uri="{FF2B5EF4-FFF2-40B4-BE49-F238E27FC236}">
                <a16:creationId xmlns:a16="http://schemas.microsoft.com/office/drawing/2014/main" id="{22B2582F-BCEB-4746-A31D-CBD394D9D149}"/>
              </a:ext>
            </a:extLst>
          </p:cNvPr>
          <p:cNvPicPr>
            <a:picLocks noChangeAspect="1"/>
          </p:cNvPicPr>
          <p:nvPr/>
        </p:nvPicPr>
        <p:blipFill>
          <a:blip r:embed="rId3"/>
          <a:stretch>
            <a:fillRect/>
          </a:stretch>
        </p:blipFill>
        <p:spPr>
          <a:xfrm>
            <a:off x="3441658" y="433863"/>
            <a:ext cx="259342" cy="8745413"/>
          </a:xfrm>
          <a:prstGeom prst="rect">
            <a:avLst/>
          </a:prstGeom>
          <a:noFill/>
          <a:ln cap="flat">
            <a:noFill/>
          </a:ln>
        </p:spPr>
      </p:pic>
      <p:sp>
        <p:nvSpPr>
          <p:cNvPr id="7" name="ZoneTexte 6">
            <a:extLst>
              <a:ext uri="{FF2B5EF4-FFF2-40B4-BE49-F238E27FC236}">
                <a16:creationId xmlns:a16="http://schemas.microsoft.com/office/drawing/2014/main" id="{129444DD-6072-79E2-42F4-15D6F066B2B1}"/>
              </a:ext>
            </a:extLst>
          </p:cNvPr>
          <p:cNvSpPr txBox="1"/>
          <p:nvPr/>
        </p:nvSpPr>
        <p:spPr>
          <a:xfrm>
            <a:off x="5810756" y="8876440"/>
            <a:ext cx="992598" cy="230832"/>
          </a:xfrm>
          <a:prstGeom prst="rect">
            <a:avLst/>
          </a:prstGeom>
          <a:noFill/>
        </p:spPr>
        <p:txBody>
          <a:bodyPr wrap="square" rtlCol="0">
            <a:spAutoFit/>
          </a:bodyPr>
          <a:lstStyle/>
          <a:p>
            <a:r>
              <a:rPr lang="fr-FR" sz="900" i="1" dirty="0"/>
              <a:t>MAJ 05/01/2026</a:t>
            </a:r>
          </a:p>
        </p:txBody>
      </p:sp>
      <p:sp>
        <p:nvSpPr>
          <p:cNvPr id="9" name="ZoneTexte 5">
            <a:extLst>
              <a:ext uri="{FF2B5EF4-FFF2-40B4-BE49-F238E27FC236}">
                <a16:creationId xmlns:a16="http://schemas.microsoft.com/office/drawing/2014/main" id="{19ABB1FC-0E48-F5A2-2908-27FF07A34D76}"/>
              </a:ext>
            </a:extLst>
          </p:cNvPr>
          <p:cNvSpPr txBox="1"/>
          <p:nvPr/>
        </p:nvSpPr>
        <p:spPr>
          <a:xfrm>
            <a:off x="131718" y="395245"/>
            <a:ext cx="3169134" cy="2446824"/>
          </a:xfrm>
          <a:prstGeom prst="rect">
            <a:avLst/>
          </a:prstGeom>
          <a:solidFill>
            <a:srgbClr val="10ABBB"/>
          </a:solid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a:solidFill>
                  <a:schemeClr val="bg1"/>
                </a:solidFill>
                <a:uFillTx/>
              </a:rPr>
              <a:t>Publics Concernés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0" i="0" u="none" strike="noStrike" kern="1200" cap="none" spc="0" baseline="0">
              <a:solidFill>
                <a:srgbClr val="FFFFFF"/>
              </a:solidFill>
              <a:uFillTx/>
              <a:latin typeface="Arial Narrow"/>
            </a:endParaRPr>
          </a:p>
          <a:p>
            <a:r>
              <a:rPr lang="fr-FR" sz="1100" b="1" u="sng">
                <a:solidFill>
                  <a:schemeClr val="bg1"/>
                </a:solidFill>
                <a:effectLst/>
                <a:latin typeface="Calibri" panose="020F0502020204030204" pitchFamily="34" charset="0"/>
                <a:ea typeface="Calibri" panose="020F0502020204030204" pitchFamily="34" charset="0"/>
              </a:rPr>
              <a:t>Contrat d’Apprentissage </a:t>
            </a:r>
            <a:r>
              <a:rPr lang="fr-FR" sz="1100" b="1">
                <a:solidFill>
                  <a:schemeClr val="bg1"/>
                </a:solidFill>
                <a:effectLst/>
                <a:latin typeface="Calibri" panose="020F0502020204030204" pitchFamily="34" charset="0"/>
                <a:ea typeface="Calibri" panose="020F0502020204030204" pitchFamily="34" charset="0"/>
              </a:rPr>
              <a:t>:</a:t>
            </a:r>
          </a:p>
          <a:p>
            <a:pPr marL="171450" indent="-171450">
              <a:buFont typeface="Wingdings" panose="05000000000000000000" pitchFamily="2" charset="2"/>
              <a:buChar char="è"/>
            </a:pPr>
            <a:r>
              <a:rPr lang="fr-FR" sz="1100">
                <a:solidFill>
                  <a:schemeClr val="bg1"/>
                </a:solidFill>
                <a:effectLst/>
                <a:latin typeface="Calibri" panose="020F0502020204030204" pitchFamily="34" charset="0"/>
                <a:ea typeface="Times New Roman" panose="02020603050405020304" pitchFamily="18" charset="0"/>
              </a:rPr>
              <a:t>Avoir entre 16 et 29 ans (15 ans sous conditions ; âge maximum 34 ans sous condition),</a:t>
            </a:r>
            <a:endParaRPr lang="fr-FR" sz="1100">
              <a:solidFill>
                <a:schemeClr val="bg1"/>
              </a:solidFill>
              <a:latin typeface="Calibri" panose="020F0502020204030204" pitchFamily="34" charset="0"/>
              <a:ea typeface="Times New Roman" panose="02020603050405020304" pitchFamily="18" charset="0"/>
            </a:endParaRPr>
          </a:p>
          <a:p>
            <a:pPr marL="171450" indent="-171450">
              <a:buFont typeface="Wingdings" panose="05000000000000000000" pitchFamily="2" charset="2"/>
              <a:buChar char="è"/>
            </a:pPr>
            <a:r>
              <a:rPr lang="fr-FR" sz="1100">
                <a:solidFill>
                  <a:schemeClr val="bg1"/>
                </a:solidFill>
                <a:effectLst/>
                <a:latin typeface="Calibri" panose="020F0502020204030204" pitchFamily="34" charset="0"/>
                <a:ea typeface="Times New Roman" panose="02020603050405020304" pitchFamily="18" charset="0"/>
              </a:rPr>
              <a:t>Pas d'âge limite : personne avec une RQTH, créateur/repreneur d’entreprise, sportif de haut niveau.</a:t>
            </a:r>
          </a:p>
          <a:p>
            <a:pPr marL="342900" lvl="0" indent="-342900">
              <a:buFont typeface="Calibri" panose="020F0502020204030204" pitchFamily="34" charset="0"/>
              <a:buChar char="-"/>
            </a:pPr>
            <a:endParaRPr lang="fr-FR" sz="200">
              <a:solidFill>
                <a:schemeClr val="bg1"/>
              </a:solidFill>
              <a:effectLst/>
              <a:latin typeface="Calibri" panose="020F0502020204030204" pitchFamily="34" charset="0"/>
              <a:ea typeface="Calibri" panose="020F0502020204030204" pitchFamily="34" charset="0"/>
            </a:endParaRPr>
          </a:p>
          <a:p>
            <a:r>
              <a:rPr lang="fr-FR" sz="1100" b="1" u="sng">
                <a:solidFill>
                  <a:schemeClr val="bg1"/>
                </a:solidFill>
                <a:effectLst/>
                <a:latin typeface="Calibri" panose="020F0502020204030204" pitchFamily="34" charset="0"/>
                <a:ea typeface="Calibri" panose="020F0502020204030204" pitchFamily="34" charset="0"/>
              </a:rPr>
              <a:t>Contrat de professionnalisation </a:t>
            </a:r>
            <a:r>
              <a:rPr lang="fr-FR" sz="1100" b="1">
                <a:solidFill>
                  <a:schemeClr val="bg1"/>
                </a:solidFill>
                <a:effectLst/>
                <a:latin typeface="Calibri" panose="020F0502020204030204" pitchFamily="34" charset="0"/>
                <a:ea typeface="Calibri" panose="020F0502020204030204" pitchFamily="34" charset="0"/>
              </a:rPr>
              <a:t>:</a:t>
            </a:r>
          </a:p>
          <a:p>
            <a:pPr marL="171450" indent="-171450">
              <a:buFont typeface="Wingdings" panose="05000000000000000000" pitchFamily="2" charset="2"/>
              <a:buChar char="è"/>
            </a:pPr>
            <a:r>
              <a:rPr lang="fr-FR" sz="1100">
                <a:solidFill>
                  <a:schemeClr val="bg1"/>
                </a:solidFill>
                <a:effectLst/>
                <a:latin typeface="Calibri" panose="020F0502020204030204" pitchFamily="34" charset="0"/>
                <a:ea typeface="Times New Roman" panose="02020603050405020304" pitchFamily="18" charset="0"/>
              </a:rPr>
              <a:t>Jeunes de 16 à 25 ans révolus pour compléter leur formation initiale,</a:t>
            </a:r>
            <a:endParaRPr lang="fr-FR" sz="1100">
              <a:solidFill>
                <a:schemeClr val="bg1"/>
              </a:solidFill>
              <a:latin typeface="Calibri" panose="020F0502020204030204" pitchFamily="34" charset="0"/>
              <a:ea typeface="Times New Roman" panose="02020603050405020304" pitchFamily="18" charset="0"/>
            </a:endParaRPr>
          </a:p>
          <a:p>
            <a:pPr marL="171450" indent="-171450">
              <a:buFont typeface="Wingdings" panose="05000000000000000000" pitchFamily="2" charset="2"/>
              <a:buChar char="è"/>
            </a:pPr>
            <a:r>
              <a:rPr lang="fr-FR" sz="1100">
                <a:solidFill>
                  <a:schemeClr val="bg1"/>
                </a:solidFill>
                <a:effectLst/>
                <a:latin typeface="Calibri" panose="020F0502020204030204" pitchFamily="34" charset="0"/>
                <a:ea typeface="Times New Roman" panose="02020603050405020304" pitchFamily="18" charset="0"/>
              </a:rPr>
              <a:t>Bénéficiaires du RSA ou ASS ou AAH ou les personnes sortant d’un contrat CUI,</a:t>
            </a:r>
            <a:endParaRPr lang="fr-FR" sz="1100">
              <a:solidFill>
                <a:schemeClr val="bg1"/>
              </a:solidFill>
              <a:latin typeface="Calibri" panose="020F0502020204030204" pitchFamily="34" charset="0"/>
              <a:ea typeface="Times New Roman" panose="02020603050405020304" pitchFamily="18" charset="0"/>
            </a:endParaRPr>
          </a:p>
          <a:p>
            <a:pPr marL="171450" indent="-171450">
              <a:buFont typeface="Wingdings" panose="05000000000000000000" pitchFamily="2" charset="2"/>
              <a:buChar char="è"/>
            </a:pPr>
            <a:r>
              <a:rPr lang="fr-FR" sz="1100">
                <a:solidFill>
                  <a:schemeClr val="bg1"/>
                </a:solidFill>
                <a:effectLst/>
                <a:latin typeface="Calibri" panose="020F0502020204030204" pitchFamily="34" charset="0"/>
                <a:ea typeface="Times New Roman" panose="02020603050405020304" pitchFamily="18" charset="0"/>
              </a:rPr>
              <a:t>Demandeurs</a:t>
            </a:r>
            <a:r>
              <a:rPr lang="fr-FR" sz="1100">
                <a:solidFill>
                  <a:schemeClr val="bg1"/>
                </a:solidFill>
                <a:latin typeface="Calibri" panose="020F0502020204030204" pitchFamily="34" charset="0"/>
                <a:ea typeface="Times New Roman" panose="02020603050405020304" pitchFamily="18" charset="0"/>
              </a:rPr>
              <a:t> d’emploi</a:t>
            </a:r>
            <a:r>
              <a:rPr lang="fr-FR" sz="1100">
                <a:solidFill>
                  <a:schemeClr val="bg1"/>
                </a:solidFill>
                <a:effectLst/>
                <a:latin typeface="Calibri" panose="020F0502020204030204" pitchFamily="34" charset="0"/>
                <a:ea typeface="Times New Roman" panose="02020603050405020304" pitchFamily="18" charset="0"/>
              </a:rPr>
              <a:t> d’au moins 26 ans.</a:t>
            </a:r>
            <a:endParaRPr lang="fr-FR" sz="1100">
              <a:solidFill>
                <a:schemeClr val="bg1"/>
              </a:solidFill>
              <a:effectLst/>
              <a:latin typeface="Calibri" panose="020F0502020204030204" pitchFamily="34" charset="0"/>
              <a:ea typeface="Calibri" panose="020F0502020204030204" pitchFamily="34" charset="0"/>
            </a:endParaRPr>
          </a:p>
        </p:txBody>
      </p:sp>
      <p:sp>
        <p:nvSpPr>
          <p:cNvPr id="10" name="Rectangle 15">
            <a:extLst>
              <a:ext uri="{FF2B5EF4-FFF2-40B4-BE49-F238E27FC236}">
                <a16:creationId xmlns:a16="http://schemas.microsoft.com/office/drawing/2014/main" id="{D340B77C-A24C-93DC-4E42-EBE18F091E0E}"/>
              </a:ext>
            </a:extLst>
          </p:cNvPr>
          <p:cNvSpPr/>
          <p:nvPr/>
        </p:nvSpPr>
        <p:spPr>
          <a:xfrm>
            <a:off x="138348" y="3027077"/>
            <a:ext cx="3162504" cy="2339102"/>
          </a:xfrm>
          <a:prstGeom prst="rect">
            <a:avLst/>
          </a:prstGeom>
          <a:noFill/>
          <a:ln cap="flat">
            <a:noFill/>
            <a:prstDash val="solid"/>
          </a:ln>
        </p:spPr>
        <p:txBody>
          <a:bodyPr vert="horz" wrap="square" lIns="91440" tIns="45720" rIns="91440" bIns="45720" anchor="t" anchorCtr="0" compatLnSpc="1">
            <a:spAutoFit/>
          </a:bodyPr>
          <a:lstStyle/>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a:rPr>
              <a:t>Modalités de recrutement et délais d’accès</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b="1" i="0" u="none" strike="noStrike" kern="1200" cap="none" spc="0" baseline="0" dirty="0">
              <a:solidFill>
                <a:srgbClr val="000000"/>
              </a:solidFill>
              <a:uFillTx/>
              <a:latin typeface="Calibri"/>
            </a:endParaRP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i="0" u="none" strike="noStrike" kern="1200" cap="none" spc="0" baseline="0" dirty="0">
                <a:uFillTx/>
                <a:latin typeface="Calibri"/>
              </a:rPr>
              <a:t>Suite demande/candidature : le  demandeur sera contacté dans les </a:t>
            </a:r>
            <a:r>
              <a:rPr lang="fr-FR" sz="1100" b="1" dirty="0">
                <a:latin typeface="Calibri"/>
              </a:rPr>
              <a:t>48 heures</a:t>
            </a:r>
            <a:r>
              <a:rPr lang="fr-FR" sz="1100" b="1" i="0" u="none" strike="noStrike" kern="1200" cap="none" spc="0" baseline="0" dirty="0">
                <a:uFillTx/>
                <a:latin typeface="Calibri"/>
              </a:rPr>
              <a:t> par IDEV :</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100" b="0" i="0" u="none" strike="noStrike" kern="1200" cap="none" spc="0" baseline="0" dirty="0">
              <a:solidFill>
                <a:srgbClr val="000000"/>
              </a:solidFill>
              <a:uFillTx/>
              <a:latin typeface="Calibri"/>
            </a:endParaRPr>
          </a:p>
          <a:p>
            <a:pPr marL="171450" marR="0" lvl="0" indent="-171450" defTabSz="457200" rtl="0" fontAlgn="auto" hangingPunct="1">
              <a:lnSpc>
                <a:spcPct val="100000"/>
              </a:lnSpc>
              <a:spcBef>
                <a:spcPts val="0"/>
              </a:spcBef>
              <a:spcAft>
                <a:spcPts val="0"/>
              </a:spcAft>
              <a:buSzPct val="100000"/>
              <a:buFont typeface="Wingdings" panose="05000000000000000000" pitchFamily="2" charset="2"/>
              <a:buChar char="è"/>
              <a:tabLst/>
              <a:defRPr sz="1800" b="0" i="0" u="none" strike="noStrike" kern="0" cap="none" spc="0" baseline="0">
                <a:solidFill>
                  <a:srgbClr val="000000"/>
                </a:solidFill>
                <a:uFillTx/>
              </a:defRPr>
            </a:pPr>
            <a:r>
              <a:rPr lang="fr-FR" sz="1100" b="0" i="0" u="none" strike="noStrike" kern="1200" cap="none" spc="0" baseline="0" dirty="0">
                <a:solidFill>
                  <a:srgbClr val="000000"/>
                </a:solidFill>
                <a:uFillTx/>
                <a:latin typeface="Calibri"/>
              </a:rPr>
              <a:t>Entretien collectif et/ou individuel</a:t>
            </a:r>
          </a:p>
          <a:p>
            <a:pPr marL="171450" marR="0" lvl="0" indent="-171450" defTabSz="457200" rtl="0" fontAlgn="auto" hangingPunct="1">
              <a:lnSpc>
                <a:spcPct val="100000"/>
              </a:lnSpc>
              <a:spcBef>
                <a:spcPts val="0"/>
              </a:spcBef>
              <a:spcAft>
                <a:spcPts val="0"/>
              </a:spcAft>
              <a:buSzPct val="100000"/>
              <a:buFont typeface="Wingdings" panose="05000000000000000000" pitchFamily="2" charset="2"/>
              <a:buChar char="è"/>
              <a:tabLst/>
              <a:defRPr sz="1800" b="0" i="0" u="none" strike="noStrike" kern="0" cap="none" spc="0" baseline="0">
                <a:solidFill>
                  <a:srgbClr val="000000"/>
                </a:solidFill>
                <a:uFillTx/>
              </a:defRPr>
            </a:pPr>
            <a:r>
              <a:rPr lang="fr-FR" sz="1100" dirty="0">
                <a:solidFill>
                  <a:srgbClr val="000000"/>
                </a:solidFill>
                <a:latin typeface="Calibri"/>
              </a:rPr>
              <a:t>Analyse du CV, vérification des prérequis réglementaires et mise en relation avec les entreprises partenaires</a:t>
            </a:r>
            <a:endParaRPr lang="fr-FR" sz="1100" b="0" i="0" u="none" strike="noStrike" kern="1200" cap="none" spc="0" baseline="0" dirty="0">
              <a:solidFill>
                <a:srgbClr val="000000"/>
              </a:solidFill>
              <a:uFillTx/>
              <a:latin typeface="Calibri"/>
            </a:endParaRP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fr-FR" sz="1100" kern="0" dirty="0">
              <a:solidFill>
                <a:srgbClr val="000000"/>
              </a:solidFill>
              <a:latin typeface="Calibri"/>
            </a:endParaRP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fr-FR" sz="1400" b="1" i="0" u="none" strike="noStrike" kern="0" cap="none" spc="0" baseline="0" dirty="0">
                <a:solidFill>
                  <a:srgbClr val="1D2243"/>
                </a:solidFill>
                <a:uFillTx/>
                <a:latin typeface="Calibri"/>
              </a:rPr>
              <a:t>Délais d’accès : </a:t>
            </a:r>
            <a:r>
              <a:rPr lang="fr-FR" sz="1400" b="1" i="0" u="none" strike="noStrike" kern="1200" cap="none" spc="0" baseline="0" dirty="0">
                <a:solidFill>
                  <a:srgbClr val="1D2243"/>
                </a:solidFill>
                <a:uFillTx/>
                <a:latin typeface="Calibri"/>
              </a:rPr>
              <a:t> </a:t>
            </a:r>
            <a:r>
              <a:rPr lang="fr-FR" sz="1100" i="0" u="none" strike="noStrike" kern="1200" cap="none" spc="0" baseline="0" dirty="0">
                <a:solidFill>
                  <a:srgbClr val="000000"/>
                </a:solidFill>
                <a:uFillTx/>
                <a:latin typeface="Calibri"/>
              </a:rPr>
              <a:t>entre 7 et 1 mois</a:t>
            </a: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fr-FR" sz="1100" b="0" i="0" u="none" strike="noStrike" kern="1200" cap="none" spc="0" baseline="0" dirty="0">
              <a:solidFill>
                <a:srgbClr val="000000"/>
              </a:solidFill>
              <a:uFillTx/>
              <a:latin typeface="Calibri"/>
            </a:endParaRPr>
          </a:p>
        </p:txBody>
      </p:sp>
      <p:sp>
        <p:nvSpPr>
          <p:cNvPr id="11" name="ZoneTexte 1">
            <a:extLst>
              <a:ext uri="{FF2B5EF4-FFF2-40B4-BE49-F238E27FC236}">
                <a16:creationId xmlns:a16="http://schemas.microsoft.com/office/drawing/2014/main" id="{E415D10E-E0FC-5CD7-B609-560D0DDB4A53}"/>
              </a:ext>
            </a:extLst>
          </p:cNvPr>
          <p:cNvSpPr txBox="1"/>
          <p:nvPr/>
        </p:nvSpPr>
        <p:spPr>
          <a:xfrm>
            <a:off x="76038" y="5408933"/>
            <a:ext cx="3295217" cy="646331"/>
          </a:xfrm>
          <a:prstGeom prst="rect">
            <a:avLst/>
          </a:prstGeom>
          <a:noFill/>
          <a:ln cap="flat">
            <a:noFill/>
          </a:ln>
        </p:spPr>
        <p:txBody>
          <a:bodyPr vert="horz" wrap="square" lIns="91440" tIns="45720" rIns="91440" bIns="45720" anchor="t" anchorCtr="0" compatLnSpc="1">
            <a:spAutoFit/>
          </a:bodyPr>
          <a:lstStyle/>
          <a:p>
            <a:pPr defTabSz="457198">
              <a:defRPr sz="1800" b="0" i="0" u="none" strike="noStrike" kern="0" cap="none" spc="0" baseline="0">
                <a:solidFill>
                  <a:srgbClr val="000000"/>
                </a:solidFill>
                <a:uFillTx/>
              </a:defRPr>
            </a:pPr>
            <a:r>
              <a:rPr lang="fr-FR" sz="1400" b="1" dirty="0">
                <a:solidFill>
                  <a:srgbClr val="1D2243"/>
                </a:solidFill>
                <a:latin typeface="Calibri"/>
              </a:rPr>
              <a:t>Coût de la formation </a:t>
            </a:r>
            <a:endParaRPr lang="fr-FR" sz="500" b="1" dirty="0">
              <a:solidFill>
                <a:srgbClr val="002060"/>
              </a:solidFill>
              <a:latin typeface="Calibri"/>
            </a:endParaRPr>
          </a:p>
          <a:p>
            <a:pPr marL="180975" indent="-180975">
              <a:buSzPts val="1000"/>
              <a:buFont typeface="Wingdings" pitchFamily="2"/>
              <a:buChar char=""/>
              <a:defRPr sz="1800" b="0" i="0" u="none" strike="noStrike" kern="0" cap="none" spc="0" baseline="0">
                <a:solidFill>
                  <a:srgbClr val="000000"/>
                </a:solidFill>
                <a:uFillTx/>
              </a:defRPr>
            </a:pPr>
            <a:r>
              <a:rPr lang="fr-FR" sz="1100" dirty="0">
                <a:solidFill>
                  <a:srgbClr val="000000"/>
                </a:solidFill>
                <a:cs typeface="Arial" pitchFamily="34"/>
              </a:rPr>
              <a:t>100% prise en charge par l’OPCO si contrat d’apprentissage ou contrat de professionnalisation </a:t>
            </a:r>
          </a:p>
        </p:txBody>
      </p:sp>
      <p:sp>
        <p:nvSpPr>
          <p:cNvPr id="12" name="Rectangle 11">
            <a:extLst>
              <a:ext uri="{FF2B5EF4-FFF2-40B4-BE49-F238E27FC236}">
                <a16:creationId xmlns:a16="http://schemas.microsoft.com/office/drawing/2014/main" id="{D1080696-EE7D-63ED-B027-DD8C428918ED}"/>
              </a:ext>
            </a:extLst>
          </p:cNvPr>
          <p:cNvSpPr/>
          <p:nvPr/>
        </p:nvSpPr>
        <p:spPr>
          <a:xfrm>
            <a:off x="110464" y="6214637"/>
            <a:ext cx="3304074" cy="2539157"/>
          </a:xfrm>
          <a:prstGeom prst="rect">
            <a:avLst/>
          </a:prstGeom>
          <a:noFill/>
          <a:ln cap="flat">
            <a:noFill/>
            <a:prstDash val="solid"/>
          </a:ln>
        </p:spPr>
        <p:txBody>
          <a:bodyPr vert="horz" wrap="square" lIns="91440" tIns="45720" rIns="91440" bIns="45720" anchor="t" anchorCtr="0" compatLnSpc="1">
            <a:spAutoFit/>
          </a:bodyPr>
          <a:lstStyle/>
          <a:p>
            <a:pPr algn="just" defTabSz="457198">
              <a:defRPr sz="1800" b="0" i="0" u="none" strike="noStrike" kern="0" cap="none" spc="0" baseline="0">
                <a:solidFill>
                  <a:srgbClr val="000000"/>
                </a:solidFill>
                <a:uFillTx/>
              </a:defRPr>
            </a:pPr>
            <a:r>
              <a:rPr lang="fr-FR" sz="1400" b="1" dirty="0">
                <a:solidFill>
                  <a:srgbClr val="1D2243"/>
                </a:solidFill>
                <a:latin typeface="Calibri"/>
              </a:rPr>
              <a:t>Accessibilité</a:t>
            </a:r>
            <a:endParaRPr lang="fr-FR" sz="300" b="1" u="sng" dirty="0">
              <a:solidFill>
                <a:srgbClr val="D60093"/>
              </a:solidFill>
              <a:latin typeface="Calibri"/>
            </a:endParaRPr>
          </a:p>
          <a:p>
            <a:pPr marL="170815" indent="-170815" algn="just" defTabSz="457198">
              <a:buSzPct val="100000"/>
              <a:buFont typeface="Arial" panose="020B0604020202020204" pitchFamily="34" charset="0"/>
              <a:buChar char="•"/>
              <a:defRPr sz="1800" b="0" i="0" u="none" strike="noStrike" kern="0" cap="none" spc="0" baseline="0">
                <a:solidFill>
                  <a:srgbClr val="000000"/>
                </a:solidFill>
                <a:uFillTx/>
              </a:defRPr>
            </a:pPr>
            <a:r>
              <a:rPr lang="fr-FR" sz="1100" b="1" u="sng" kern="0" dirty="0">
                <a:solidFill>
                  <a:srgbClr val="10ABBB"/>
                </a:solidFill>
                <a:latin typeface="Calibri"/>
              </a:rPr>
              <a:t>Personne en Situation de Handicap (PSH) :</a:t>
            </a:r>
          </a:p>
          <a:p>
            <a:pPr marL="170815" indent="-170815" algn="just" defTabSz="457198">
              <a:buSzPct val="100000"/>
              <a:buFont typeface="Arial" panose="020B0604020202020204" pitchFamily="34" charset="0"/>
              <a:buChar char="•"/>
              <a:defRPr sz="1800" b="0" i="0" u="none" strike="noStrike" kern="0" cap="none" spc="0" baseline="0">
                <a:solidFill>
                  <a:srgbClr val="000000"/>
                </a:solidFill>
                <a:uFillTx/>
              </a:defRPr>
            </a:pPr>
            <a:endParaRPr lang="fr-FR" sz="500" b="1" u="sng" kern="0" dirty="0">
              <a:solidFill>
                <a:srgbClr val="10ABBB"/>
              </a:solidFill>
              <a:latin typeface="Calibri"/>
            </a:endParaRPr>
          </a:p>
          <a:p>
            <a:pPr marL="171450" marR="0" lvl="0" indent="-171450" defTabSz="457200" rtl="0" fontAlgn="auto" hangingPunct="1">
              <a:lnSpc>
                <a:spcPct val="100000"/>
              </a:lnSpc>
              <a:spcBef>
                <a:spcPts val="0"/>
              </a:spcBef>
              <a:spcAft>
                <a:spcPts val="0"/>
              </a:spcAft>
              <a:buFont typeface="Wingdings" panose="05000000000000000000" pitchFamily="2" charset="2"/>
              <a:buChar char="è"/>
              <a:tabLst/>
              <a:defRPr sz="1800" b="0" i="0" u="none" strike="noStrike" kern="0" cap="none" spc="0" baseline="0">
                <a:solidFill>
                  <a:srgbClr val="000000"/>
                </a:solidFill>
                <a:uFillTx/>
              </a:defRPr>
            </a:pPr>
            <a:r>
              <a:rPr lang="fr-FR" sz="1100" b="1" i="0" u="none" strike="noStrike" kern="1200" cap="none" spc="0" baseline="0" dirty="0">
                <a:solidFill>
                  <a:srgbClr val="000000"/>
                </a:solidFill>
                <a:uFillTx/>
                <a:latin typeface="Calibri"/>
              </a:rPr>
              <a:t>Adaptation</a:t>
            </a:r>
            <a:r>
              <a:rPr lang="fr-FR" sz="1100" b="0" i="0" u="none" strike="noStrike" kern="1200" cap="none" spc="0" baseline="0" dirty="0">
                <a:solidFill>
                  <a:srgbClr val="000000"/>
                </a:solidFill>
                <a:uFillTx/>
                <a:latin typeface="Calibri"/>
              </a:rPr>
              <a:t> du dispositif d’accueil pour les personnes en situation </a:t>
            </a:r>
            <a:r>
              <a:rPr lang="fr-FR" sz="1100" dirty="0">
                <a:solidFill>
                  <a:srgbClr val="000000"/>
                </a:solidFill>
                <a:latin typeface="Calibri"/>
              </a:rPr>
              <a:t>de handicap </a:t>
            </a:r>
            <a:r>
              <a:rPr lang="fr-FR" sz="1100" b="0" i="0" u="none" strike="noStrike" kern="1200" cap="none" spc="0" baseline="0" dirty="0">
                <a:solidFill>
                  <a:srgbClr val="000000"/>
                </a:solidFill>
                <a:uFillTx/>
                <a:latin typeface="Calibri"/>
              </a:rPr>
              <a:t>(le cas échéant)</a:t>
            </a:r>
          </a:p>
          <a:p>
            <a:pPr marL="171450" indent="-171450" defTabSz="457200">
              <a:buFont typeface="Wingdings" panose="05000000000000000000" pitchFamily="2" charset="2"/>
              <a:buChar char="è"/>
              <a:defRPr sz="1800" b="0" i="0" u="none" strike="noStrike" kern="0" cap="none" spc="0" baseline="0">
                <a:solidFill>
                  <a:srgbClr val="000000"/>
                </a:solidFill>
                <a:uFillTx/>
              </a:defRPr>
            </a:pPr>
            <a:r>
              <a:rPr lang="fr-FR" sz="1100" b="1" dirty="0">
                <a:solidFill>
                  <a:srgbClr val="000000"/>
                </a:solidFill>
                <a:latin typeface="Calibri"/>
              </a:rPr>
              <a:t>Personnalisation</a:t>
            </a:r>
            <a:r>
              <a:rPr lang="fr-FR" sz="1100" dirty="0">
                <a:solidFill>
                  <a:srgbClr val="000000"/>
                </a:solidFill>
                <a:latin typeface="Calibri"/>
              </a:rPr>
              <a:t> du parcours </a:t>
            </a:r>
            <a:r>
              <a:rPr lang="fr-FR" sz="1100" kern="0" dirty="0">
                <a:solidFill>
                  <a:srgbClr val="000000"/>
                </a:solidFill>
                <a:latin typeface="Calibri"/>
              </a:rPr>
              <a:t>et </a:t>
            </a:r>
            <a:r>
              <a:rPr lang="fr-FR" sz="1100" dirty="0">
                <a:solidFill>
                  <a:srgbClr val="000000"/>
                </a:solidFill>
                <a:latin typeface="Calibri"/>
              </a:rPr>
              <a:t>déploiement de moyens de compensation en centre comme en entreprise </a:t>
            </a:r>
            <a:endParaRPr lang="fr-FR" sz="1100" kern="0" dirty="0">
              <a:solidFill>
                <a:srgbClr val="000000"/>
              </a:solidFill>
              <a:latin typeface="Calibri"/>
              <a:cs typeface="Calibri"/>
            </a:endParaRPr>
          </a:p>
          <a:p>
            <a:pPr defTabSz="457198">
              <a:defRPr sz="1800" b="0" i="0" u="none" strike="noStrike" kern="0" cap="none" spc="0" baseline="0">
                <a:solidFill>
                  <a:srgbClr val="000000"/>
                </a:solidFill>
                <a:uFillTx/>
              </a:defRPr>
            </a:pPr>
            <a:r>
              <a:rPr lang="fr-FR" sz="1100" dirty="0">
                <a:solidFill>
                  <a:srgbClr val="000000"/>
                </a:solidFill>
                <a:latin typeface="Calibri"/>
              </a:rPr>
              <a:t>Des référents handicaps sont mobilisés pour accueillir et informer la personne, participer à l’organisation du parcours de formation, communiquer sur l'accessibilité, assurer le lien avec les partenaires…</a:t>
            </a:r>
          </a:p>
          <a:p>
            <a:pPr defTabSz="457198">
              <a:defRPr sz="1800" b="0" i="0" u="none" strike="noStrike" kern="0" cap="none" spc="0" baseline="0">
                <a:solidFill>
                  <a:srgbClr val="000000"/>
                </a:solidFill>
                <a:uFillTx/>
              </a:defRPr>
            </a:pPr>
            <a:endParaRPr lang="fr-FR" sz="1000" b="1" dirty="0"/>
          </a:p>
          <a:p>
            <a:pPr defTabSz="457198">
              <a:defRPr sz="1800" b="0" i="0" u="none" strike="noStrike" kern="0" cap="none" spc="0" baseline="0">
                <a:solidFill>
                  <a:srgbClr val="000000"/>
                </a:solidFill>
                <a:uFillTx/>
              </a:defRPr>
            </a:pPr>
            <a:r>
              <a:rPr lang="fr-FR" sz="1000" b="1" dirty="0">
                <a:solidFill>
                  <a:srgbClr val="C00000"/>
                </a:solidFill>
              </a:rPr>
              <a:t>Locaux accessibles aux personnes en situation de handicap dont PMR</a:t>
            </a:r>
            <a:endParaRPr lang="fr-FR" sz="1000" b="1" dirty="0">
              <a:solidFill>
                <a:srgbClr val="C00000"/>
              </a:solidFill>
              <a:latin typeface="Calibri"/>
            </a:endParaRPr>
          </a:p>
        </p:txBody>
      </p:sp>
      <p:sp>
        <p:nvSpPr>
          <p:cNvPr id="13" name="ZoneTexte 10">
            <a:extLst>
              <a:ext uri="{FF2B5EF4-FFF2-40B4-BE49-F238E27FC236}">
                <a16:creationId xmlns:a16="http://schemas.microsoft.com/office/drawing/2014/main" id="{41FA694F-83B4-C350-9BC5-CC07536244E4}"/>
              </a:ext>
            </a:extLst>
          </p:cNvPr>
          <p:cNvSpPr txBox="1"/>
          <p:nvPr/>
        </p:nvSpPr>
        <p:spPr>
          <a:xfrm>
            <a:off x="3745922" y="395245"/>
            <a:ext cx="3141525" cy="3085460"/>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50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a:rPr>
              <a:t>Programme de la formation</a:t>
            </a:r>
          </a:p>
          <a:p>
            <a:pPr defTabSz="457198">
              <a:spcAft>
                <a:spcPts val="185"/>
              </a:spcAft>
              <a:defRPr sz="1800" b="0" i="0" u="none" strike="noStrike" kern="0" cap="none" spc="0" baseline="0">
                <a:solidFill>
                  <a:srgbClr val="000000"/>
                </a:solidFill>
                <a:uFillTx/>
              </a:defRPr>
            </a:pPr>
            <a:endParaRPr lang="fr-FR" sz="300" b="1" i="0" u="sng" strike="noStrike" kern="1200" cap="none" spc="0" baseline="0" dirty="0">
              <a:solidFill>
                <a:srgbClr val="10ABBB"/>
              </a:solidFill>
              <a:uFillTx/>
              <a:latin typeface="Calibri"/>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i="0" u="sng" strike="noStrike" kern="1200" cap="none" spc="0" baseline="0" dirty="0">
                <a:solidFill>
                  <a:srgbClr val="10ABBB"/>
                </a:solidFill>
                <a:uFillTx/>
                <a:latin typeface="Calibri"/>
                <a:cs typeface="Times New Roman" pitchFamily="18"/>
              </a:rPr>
              <a:t>Modules professionnels</a:t>
            </a:r>
            <a:r>
              <a:rPr lang="fr-FR" sz="1100" b="1" i="0" u="none" strike="noStrike" kern="1200" cap="none" spc="0" baseline="0" dirty="0">
                <a:solidFill>
                  <a:srgbClr val="10ABBB"/>
                </a:solidFill>
                <a:uFillTx/>
                <a:latin typeface="Calibri"/>
                <a:cs typeface="Times New Roman" pitchFamily="18"/>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400" b="1" i="0" u="none" strike="noStrike" kern="1200" cap="none" spc="0" baseline="0" dirty="0">
              <a:uFillTx/>
              <a:latin typeface="Calibri"/>
              <a:cs typeface="Times New Roman" pitchFamily="18"/>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latin typeface="Calibri"/>
              </a:rPr>
              <a:t>→</a:t>
            </a:r>
            <a:r>
              <a:rPr lang="fr-FR" sz="800" b="1" dirty="0">
                <a:solidFill>
                  <a:srgbClr val="000000"/>
                </a:solidFill>
                <a:latin typeface="Calibri"/>
              </a:rPr>
              <a:t> </a:t>
            </a:r>
            <a:r>
              <a:rPr lang="fr-FR" sz="1100" b="1" dirty="0">
                <a:solidFill>
                  <a:srgbClr val="000000"/>
                </a:solidFill>
                <a:latin typeface="Calibri"/>
              </a:rPr>
              <a:t>BC1 : </a:t>
            </a:r>
            <a:r>
              <a:rPr lang="fr-FR" sz="1100" b="1" kern="0" dirty="0">
                <a:solidFill>
                  <a:srgbClr val="000000"/>
                </a:solidFill>
                <a:latin typeface="Calibri"/>
              </a:rPr>
              <a:t>Mettre en œuvre des projets touristiques durables sur un territoire </a:t>
            </a:r>
            <a:r>
              <a:rPr lang="fr-FR" sz="1100" dirty="0">
                <a:solidFill>
                  <a:srgbClr val="000000"/>
                </a:solidFill>
                <a:latin typeface="Calibri"/>
              </a:rPr>
              <a:t>(RNCP35706BC01)</a:t>
            </a:r>
          </a:p>
          <a:p>
            <a:pPr defTabSz="457198">
              <a:spcAft>
                <a:spcPts val="185"/>
              </a:spcAft>
              <a:defRPr sz="1800" b="0" i="0" u="none" strike="noStrike" kern="0" cap="none" spc="0" baseline="0">
                <a:solidFill>
                  <a:srgbClr val="000000"/>
                </a:solidFill>
                <a:uFillTx/>
              </a:defRPr>
            </a:pPr>
            <a:endParaRPr lang="fr-FR" sz="500" b="1" kern="0" dirty="0">
              <a:solidFill>
                <a:srgbClr val="000000"/>
              </a:solidFill>
            </a:endParaRPr>
          </a:p>
          <a:p>
            <a:pPr defTabSz="457198">
              <a:spcAft>
                <a:spcPts val="185"/>
              </a:spcAft>
              <a:defRPr sz="1800" b="0" i="0" u="none" strike="noStrike" kern="0" cap="none" spc="0" baseline="0">
                <a:solidFill>
                  <a:srgbClr val="000000"/>
                </a:solidFill>
                <a:uFillTx/>
              </a:defRPr>
            </a:pPr>
            <a:endParaRPr lang="fr-FR" sz="500" b="1" kern="0" dirty="0">
              <a:solidFill>
                <a:srgbClr val="000000"/>
              </a:solidFill>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latin typeface="Calibri"/>
              </a:rPr>
              <a:t>→ BC2 </a:t>
            </a:r>
            <a:r>
              <a:rPr lang="fr-FR" sz="1100" dirty="0">
                <a:solidFill>
                  <a:srgbClr val="000000"/>
                </a:solidFill>
                <a:latin typeface="Calibri"/>
              </a:rPr>
              <a:t>: </a:t>
            </a:r>
            <a:r>
              <a:rPr lang="fr-FR" sz="1100" b="1" kern="0" dirty="0">
                <a:solidFill>
                  <a:srgbClr val="000000"/>
                </a:solidFill>
                <a:latin typeface="Calibri"/>
              </a:rPr>
              <a:t>Accompagner le développement marketing d'un territoire </a:t>
            </a:r>
            <a:r>
              <a:rPr lang="fr-FR" sz="1100" dirty="0">
                <a:solidFill>
                  <a:srgbClr val="000000"/>
                </a:solidFill>
                <a:latin typeface="Calibri"/>
              </a:rPr>
              <a:t>(RNCP</a:t>
            </a:r>
            <a:r>
              <a:rPr lang="fr-FR" sz="1100" dirty="0">
                <a:solidFill>
                  <a:srgbClr val="000000"/>
                </a:solidFill>
              </a:rPr>
              <a:t>35706</a:t>
            </a:r>
            <a:r>
              <a:rPr lang="fr-FR" sz="1100" dirty="0">
                <a:solidFill>
                  <a:srgbClr val="000000"/>
                </a:solidFill>
                <a:latin typeface="Calibri"/>
              </a:rPr>
              <a:t>BC02)</a:t>
            </a:r>
          </a:p>
          <a:p>
            <a:pPr defTabSz="457198">
              <a:spcAft>
                <a:spcPts val="185"/>
              </a:spcAft>
              <a:defRPr sz="1800" b="0" i="0" u="none" strike="noStrike" kern="0" cap="none" spc="0" baseline="0">
                <a:solidFill>
                  <a:srgbClr val="000000"/>
                </a:solidFill>
                <a:uFillTx/>
              </a:defRPr>
            </a:pPr>
            <a:endParaRPr lang="fr-FR" sz="500" dirty="0">
              <a:solidFill>
                <a:srgbClr val="000000"/>
              </a:solidFill>
              <a:latin typeface="Calibri"/>
            </a:endParaRPr>
          </a:p>
          <a:p>
            <a:pPr defTabSz="457198">
              <a:spcAft>
                <a:spcPts val="185"/>
              </a:spcAft>
              <a:defRPr sz="1800" b="0" i="0" u="none" strike="noStrike" kern="0" cap="none" spc="0" baseline="0">
                <a:solidFill>
                  <a:srgbClr val="000000"/>
                </a:solidFill>
                <a:uFillTx/>
              </a:defRPr>
            </a:pPr>
            <a:endParaRPr lang="fr-FR" sz="500" dirty="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rPr>
              <a:t>→ BC3 </a:t>
            </a:r>
            <a:r>
              <a:rPr lang="fr-FR" sz="1100" dirty="0">
                <a:solidFill>
                  <a:srgbClr val="000000"/>
                </a:solidFill>
              </a:rPr>
              <a:t>: </a:t>
            </a:r>
            <a:r>
              <a:rPr lang="fr-FR" sz="1100" b="1" kern="0" dirty="0">
                <a:solidFill>
                  <a:srgbClr val="000000"/>
                </a:solidFill>
              </a:rPr>
              <a:t>Assurer la faisabilité financière d'une action touristique </a:t>
            </a:r>
            <a:r>
              <a:rPr lang="fr-FR" sz="1100" dirty="0">
                <a:solidFill>
                  <a:srgbClr val="000000"/>
                </a:solidFill>
              </a:rPr>
              <a:t>(RNCP35706BC03)</a:t>
            </a:r>
            <a:endParaRPr lang="fr-FR" sz="1100" dirty="0">
              <a:solidFill>
                <a:srgbClr val="000000"/>
              </a:solidFill>
              <a:latin typeface="Calibri"/>
            </a:endParaRPr>
          </a:p>
          <a:p>
            <a:pPr defTabSz="457198">
              <a:spcAft>
                <a:spcPts val="185"/>
              </a:spcAft>
              <a:defRPr sz="1800" b="0" i="0" u="none" strike="noStrike" kern="0" cap="none" spc="0" baseline="0">
                <a:solidFill>
                  <a:srgbClr val="000000"/>
                </a:solidFill>
                <a:uFillTx/>
              </a:defRPr>
            </a:pPr>
            <a:endParaRPr lang="fr-FR" sz="500" dirty="0">
              <a:solidFill>
                <a:srgbClr val="000000"/>
              </a:solidFill>
              <a:latin typeface="Calibri"/>
            </a:endParaRPr>
          </a:p>
          <a:p>
            <a:pPr defTabSz="457198">
              <a:spcAft>
                <a:spcPts val="185"/>
              </a:spcAft>
              <a:defRPr sz="1800" b="0" i="0" u="none" strike="noStrike" kern="0" cap="none" spc="0" baseline="0">
                <a:solidFill>
                  <a:srgbClr val="000000"/>
                </a:solidFill>
                <a:uFillTx/>
              </a:defRPr>
            </a:pPr>
            <a:endParaRPr lang="fr-FR" sz="500" dirty="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rPr>
              <a:t>→ BC4 </a:t>
            </a:r>
            <a:r>
              <a:rPr lang="fr-FR" sz="1100" dirty="0">
                <a:solidFill>
                  <a:srgbClr val="000000"/>
                </a:solidFill>
              </a:rPr>
              <a:t>: </a:t>
            </a:r>
            <a:r>
              <a:rPr lang="fr-FR" sz="1100" b="1" kern="0" dirty="0">
                <a:solidFill>
                  <a:srgbClr val="000000"/>
                </a:solidFill>
              </a:rPr>
              <a:t>Contribuer au développement de la démarche qualité de l'accueil touristique </a:t>
            </a:r>
            <a:r>
              <a:rPr lang="fr-FR" sz="1100" dirty="0">
                <a:solidFill>
                  <a:srgbClr val="000000"/>
                </a:solidFill>
              </a:rPr>
              <a:t>(RNCP35706BC04)</a:t>
            </a:r>
          </a:p>
          <a:p>
            <a:pPr defTabSz="457198">
              <a:spcAft>
                <a:spcPts val="185"/>
              </a:spcAft>
              <a:defRPr sz="1800" b="0" i="0" u="none" strike="noStrike" kern="0" cap="none" spc="0" baseline="0">
                <a:solidFill>
                  <a:srgbClr val="000000"/>
                </a:solidFill>
                <a:uFillTx/>
              </a:defRPr>
            </a:pPr>
            <a:endParaRPr lang="fr-FR" sz="1100" dirty="0">
              <a:solidFill>
                <a:srgbClr val="000000"/>
              </a:solidFill>
              <a:latin typeface="Calibri"/>
            </a:endParaRPr>
          </a:p>
        </p:txBody>
      </p:sp>
      <p:sp>
        <p:nvSpPr>
          <p:cNvPr id="14" name="ZoneTexte 6">
            <a:extLst>
              <a:ext uri="{FF2B5EF4-FFF2-40B4-BE49-F238E27FC236}">
                <a16:creationId xmlns:a16="http://schemas.microsoft.com/office/drawing/2014/main" id="{DD506A93-8CA1-8E34-04EC-CFA35E60D37A}"/>
              </a:ext>
            </a:extLst>
          </p:cNvPr>
          <p:cNvSpPr txBox="1"/>
          <p:nvPr/>
        </p:nvSpPr>
        <p:spPr>
          <a:xfrm>
            <a:off x="3701000" y="3511483"/>
            <a:ext cx="3075234" cy="523220"/>
          </a:xfrm>
          <a:prstGeom prst="rect">
            <a:avLst/>
          </a:prstGeom>
          <a:noFill/>
          <a:ln cap="flat">
            <a:noFill/>
          </a:ln>
        </p:spPr>
        <p:txBody>
          <a:bodyPr vert="horz" wrap="square" lIns="91440" tIns="45720" rIns="91440" bIns="45720" anchor="t" anchorCtr="0" compatLnSpc="1">
            <a:spAutoFit/>
          </a:bodyPr>
          <a:lstStyle/>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1" u="sng" kern="0" dirty="0">
              <a:solidFill>
                <a:srgbClr val="41BAC1"/>
              </a:solidFill>
            </a:endParaRP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u="sng" kern="0" dirty="0"/>
              <a:t>H</a:t>
            </a:r>
            <a:r>
              <a:rPr lang="fr-FR" sz="1100" b="1" i="0" u="sng" strike="noStrike" kern="0" cap="none" spc="0" baseline="0" dirty="0">
                <a:uFillTx/>
                <a:latin typeface="Calibri" pitchFamily="34"/>
                <a:ea typeface="Calibri" pitchFamily="34"/>
                <a:cs typeface="Arial" pitchFamily="34"/>
              </a:rPr>
              <a:t>oraires de la formation au sein du Centre :</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1" i="0" u="sng" strike="noStrike" kern="0" cap="none" spc="0" baseline="0" dirty="0">
              <a:uFillTx/>
              <a:latin typeface="Calibri" pitchFamily="34"/>
              <a:ea typeface="Calibri" pitchFamily="34"/>
              <a:cs typeface="Arial" pitchFamily="34"/>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kern="0" dirty="0">
                <a:latin typeface="Calibri" pitchFamily="34"/>
                <a:ea typeface="Calibri" pitchFamily="34"/>
                <a:cs typeface="Arial" pitchFamily="34"/>
              </a:rPr>
              <a:t>D</a:t>
            </a:r>
            <a:r>
              <a:rPr lang="fr-FR" sz="1100" b="0" i="0" u="none" strike="noStrike" kern="0" cap="none" spc="0" baseline="0" dirty="0">
                <a:uFillTx/>
                <a:latin typeface="Calibri" pitchFamily="34"/>
                <a:ea typeface="Calibri" pitchFamily="34"/>
                <a:cs typeface="Arial" pitchFamily="34"/>
              </a:rPr>
              <a:t>e 8h30 à 12h30 et de 13h30 h à 16h30</a:t>
            </a:r>
            <a:endParaRPr lang="fr-FR" sz="1100" b="1" i="0" u="none" strike="noStrike" kern="0" cap="none" spc="0" baseline="0" dirty="0">
              <a:uFillTx/>
              <a:latin typeface="Arial Narrow"/>
            </a:endParaRPr>
          </a:p>
        </p:txBody>
      </p:sp>
      <p:sp>
        <p:nvSpPr>
          <p:cNvPr id="15" name="Rectangle 23">
            <a:extLst>
              <a:ext uri="{FF2B5EF4-FFF2-40B4-BE49-F238E27FC236}">
                <a16:creationId xmlns:a16="http://schemas.microsoft.com/office/drawing/2014/main" id="{D5426177-6440-74D0-BDD2-878D8A294AD4}"/>
              </a:ext>
            </a:extLst>
          </p:cNvPr>
          <p:cNvSpPr/>
          <p:nvPr/>
        </p:nvSpPr>
        <p:spPr>
          <a:xfrm>
            <a:off x="3684821" y="4216298"/>
            <a:ext cx="3034831" cy="2846933"/>
          </a:xfrm>
          <a:prstGeom prst="rect">
            <a:avLst/>
          </a:prstGeom>
          <a:noFill/>
          <a:ln cap="flat">
            <a:noFill/>
            <a:prstDash val="solid"/>
          </a:ln>
        </p:spPr>
        <p:txBody>
          <a:bodyPr vert="horz" wrap="square" lIns="91440" tIns="45720" rIns="91440" bIns="45720" anchor="t" anchorCtr="0" compatLnSpc="1">
            <a:spAutoFit/>
          </a:bodyPr>
          <a:lstStyle/>
          <a:p>
            <a:pPr algn="just" defTabSz="457198">
              <a:defRPr sz="1800" b="0" i="0" u="none" strike="noStrike" kern="0" cap="none" spc="0" baseline="0">
                <a:solidFill>
                  <a:srgbClr val="000000"/>
                </a:solidFill>
                <a:uFillTx/>
              </a:defRPr>
            </a:pPr>
            <a:r>
              <a:rPr lang="fr-FR" sz="1400" b="1" kern="0" dirty="0">
                <a:solidFill>
                  <a:srgbClr val="1D2243"/>
                </a:solidFill>
                <a:latin typeface="Calibri"/>
              </a:rPr>
              <a:t>M</a:t>
            </a:r>
            <a:r>
              <a:rPr lang="fr-FR" sz="1400" b="1" dirty="0">
                <a:solidFill>
                  <a:srgbClr val="1D2243"/>
                </a:solidFill>
                <a:latin typeface="Calibri"/>
              </a:rPr>
              <a:t>éthodes mobilisées </a:t>
            </a:r>
            <a:endParaRPr lang="fr-FR" sz="300" b="1" dirty="0">
              <a:solidFill>
                <a:srgbClr val="1D2243"/>
              </a:solidFill>
              <a:latin typeface="Calibri"/>
            </a:endParaRPr>
          </a:p>
          <a:p>
            <a:pPr defTabSz="457198">
              <a:defRPr sz="1800" b="0" i="0" u="none" strike="noStrike" kern="0" cap="none" spc="0" baseline="0">
                <a:solidFill>
                  <a:srgbClr val="000000"/>
                </a:solidFill>
                <a:uFillTx/>
              </a:defRPr>
            </a:pPr>
            <a:endParaRPr lang="fr-FR" sz="1100" kern="0" dirty="0">
              <a:solidFill>
                <a:srgbClr val="111111"/>
              </a:solidFill>
            </a:endParaRPr>
          </a:p>
          <a:p>
            <a:pPr defTabSz="457198">
              <a:defRPr sz="1800" b="0" i="0" u="none" strike="noStrike" kern="0" cap="none" spc="0" baseline="0">
                <a:solidFill>
                  <a:srgbClr val="000000"/>
                </a:solidFill>
                <a:uFillTx/>
              </a:defRPr>
            </a:pPr>
            <a:r>
              <a:rPr lang="fr-FR" sz="1100" kern="0" dirty="0">
                <a:solidFill>
                  <a:srgbClr val="111111"/>
                </a:solidFill>
              </a:rPr>
              <a:t>Basée sur les principes fondateurs de l’éducation cognitive, les méthodes et modalités pédagogiques utilisées sont axées sur l’individualisation des parcours au travers de :</a:t>
            </a:r>
          </a:p>
          <a:p>
            <a:pPr defTabSz="457198">
              <a:defRPr sz="1800" b="0" i="0" u="none" strike="noStrike" kern="0" cap="none" spc="0" baseline="0">
                <a:solidFill>
                  <a:srgbClr val="000000"/>
                </a:solidFill>
                <a:uFillTx/>
              </a:defRPr>
            </a:pPr>
            <a:endParaRPr lang="fr-FR" sz="800" kern="0" dirty="0">
              <a:solidFill>
                <a:srgbClr val="111111"/>
              </a:solidFill>
            </a:endParaRPr>
          </a:p>
          <a:p>
            <a:pPr marL="171450" indent="-171450" defTabSz="457198">
              <a:buFontTx/>
              <a:buChar char="-"/>
              <a:defRPr sz="1800" b="0" i="0" u="none" strike="noStrike" kern="0" cap="none" spc="0" baseline="0">
                <a:solidFill>
                  <a:srgbClr val="000000"/>
                </a:solidFill>
                <a:uFillTx/>
              </a:defRPr>
            </a:pPr>
            <a:r>
              <a:rPr lang="fr-FR" sz="1100" u="sng" kern="0" dirty="0">
                <a:solidFill>
                  <a:srgbClr val="111111"/>
                </a:solidFill>
              </a:rPr>
              <a:t>La pédagogie de l’alternance </a:t>
            </a:r>
            <a:r>
              <a:rPr lang="fr-FR" sz="1100" kern="0" dirty="0">
                <a:solidFill>
                  <a:srgbClr val="111111"/>
                </a:solidFill>
              </a:rPr>
              <a:t>: Approche par compétences, Analyse des situations de travail (</a:t>
            </a:r>
            <a:r>
              <a:rPr lang="fr-FR" sz="1100" i="1" kern="0" dirty="0">
                <a:solidFill>
                  <a:srgbClr val="111111"/>
                </a:solidFill>
              </a:rPr>
              <a:t>Séances de retours réflexifs et d’entraînements à l’analyse de situations vécues en entrep</a:t>
            </a:r>
            <a:r>
              <a:rPr lang="fr-FR" sz="1100" kern="0" dirty="0">
                <a:solidFill>
                  <a:srgbClr val="111111"/>
                </a:solidFill>
              </a:rPr>
              <a:t>rise), Etudes de cas</a:t>
            </a:r>
          </a:p>
          <a:p>
            <a:pPr defTabSz="457198">
              <a:defRPr sz="1800" b="0" i="0" u="none" strike="noStrike" kern="0" cap="none" spc="0" baseline="0">
                <a:solidFill>
                  <a:srgbClr val="000000"/>
                </a:solidFill>
                <a:uFillTx/>
              </a:defRPr>
            </a:pPr>
            <a:endParaRPr lang="fr-FR" sz="1100" kern="0" dirty="0">
              <a:solidFill>
                <a:srgbClr val="111111"/>
              </a:solidFill>
            </a:endParaRPr>
          </a:p>
          <a:p>
            <a:pPr marL="171450" indent="-171450" defTabSz="457198">
              <a:buFontTx/>
              <a:buChar char="-"/>
              <a:defRPr sz="1800" b="0" i="0" u="none" strike="noStrike" kern="0" cap="none" spc="0" baseline="0">
                <a:solidFill>
                  <a:srgbClr val="000000"/>
                </a:solidFill>
                <a:uFillTx/>
              </a:defRPr>
            </a:pPr>
            <a:r>
              <a:rPr lang="fr-FR" sz="1100" u="sng" kern="0" dirty="0">
                <a:solidFill>
                  <a:srgbClr val="111111"/>
                </a:solidFill>
              </a:rPr>
              <a:t>Des outils dédiés</a:t>
            </a:r>
            <a:r>
              <a:rPr lang="fr-FR" sz="1100" kern="0" dirty="0">
                <a:solidFill>
                  <a:srgbClr val="111111"/>
                </a:solidFill>
              </a:rPr>
              <a:t> : Livret d’Alternance, Travaux en sous-groupes, Fiches navette (</a:t>
            </a:r>
            <a:r>
              <a:rPr lang="fr-FR" sz="1100" i="1" kern="0" dirty="0">
                <a:solidFill>
                  <a:srgbClr val="111111"/>
                </a:solidFill>
              </a:rPr>
              <a:t>missions à réaliser en entreprise</a:t>
            </a:r>
            <a:r>
              <a:rPr lang="fr-FR" sz="1100" kern="0" dirty="0">
                <a:solidFill>
                  <a:srgbClr val="111111"/>
                </a:solidFill>
              </a:rPr>
              <a:t>), Plate-forme LMS</a:t>
            </a:r>
          </a:p>
          <a:p>
            <a:pPr algn="just" defTabSz="457198">
              <a:defRPr sz="1800" b="0" i="0" u="none" strike="noStrike" kern="0" cap="none" spc="0" baseline="0">
                <a:solidFill>
                  <a:srgbClr val="000000"/>
                </a:solidFill>
                <a:uFillTx/>
              </a:defRPr>
            </a:pPr>
            <a:endParaRPr lang="fr-FR" sz="300" b="1" dirty="0">
              <a:solidFill>
                <a:srgbClr val="D8267B"/>
              </a:solidFill>
              <a:latin typeface="Calibri"/>
            </a:endParaRPr>
          </a:p>
        </p:txBody>
      </p:sp>
      <p:sp>
        <p:nvSpPr>
          <p:cNvPr id="16" name="Rectangle 23">
            <a:extLst>
              <a:ext uri="{FF2B5EF4-FFF2-40B4-BE49-F238E27FC236}">
                <a16:creationId xmlns:a16="http://schemas.microsoft.com/office/drawing/2014/main" id="{0104F93B-EB74-9CD3-FA73-E2E96AC37EC2}"/>
              </a:ext>
            </a:extLst>
          </p:cNvPr>
          <p:cNvSpPr/>
          <p:nvPr/>
        </p:nvSpPr>
        <p:spPr>
          <a:xfrm>
            <a:off x="3728120" y="7161922"/>
            <a:ext cx="3003917" cy="1615827"/>
          </a:xfrm>
          <a:prstGeom prst="rect">
            <a:avLst/>
          </a:prstGeom>
          <a:noFill/>
          <a:ln cap="flat">
            <a:noFill/>
            <a:prstDash val="solid"/>
          </a:ln>
        </p:spPr>
        <p:txBody>
          <a:bodyPr vert="horz" wrap="square" lIns="91440" tIns="45720" rIns="91440" bIns="45720" anchor="t" anchorCtr="0" compatLnSpc="1">
            <a:spAutoFit/>
          </a:bodyPr>
          <a:lstStyle/>
          <a:p>
            <a:pPr defTabSz="457198">
              <a:defRPr sz="1800" b="0" i="0" u="none" strike="noStrike" kern="0" cap="none" spc="0" baseline="0">
                <a:solidFill>
                  <a:srgbClr val="000000"/>
                </a:solidFill>
                <a:uFillTx/>
              </a:defRPr>
            </a:pPr>
            <a:r>
              <a:rPr lang="fr-FR" sz="1400" b="1" kern="0" dirty="0">
                <a:solidFill>
                  <a:srgbClr val="1D2243"/>
                </a:solidFill>
                <a:latin typeface="Calibri"/>
              </a:rPr>
              <a:t>M</a:t>
            </a:r>
            <a:r>
              <a:rPr lang="fr-FR" sz="1400" b="1" dirty="0">
                <a:solidFill>
                  <a:srgbClr val="1D2243"/>
                </a:solidFill>
                <a:latin typeface="Calibri"/>
              </a:rPr>
              <a:t>odalités d’évaluation</a:t>
            </a:r>
          </a:p>
          <a:p>
            <a:pPr defTabSz="457198">
              <a:defRPr sz="1800" b="0" i="0" u="none" strike="noStrike" kern="0" cap="none" spc="0" baseline="0">
                <a:solidFill>
                  <a:srgbClr val="000000"/>
                </a:solidFill>
                <a:uFillTx/>
              </a:defRPr>
            </a:pPr>
            <a:endParaRPr lang="fr-FR" sz="800" b="1" dirty="0">
              <a:solidFill>
                <a:srgbClr val="1D2243"/>
              </a:solidFill>
              <a:latin typeface="Calibri"/>
            </a:endParaRPr>
          </a:p>
          <a:p>
            <a:pPr marL="179387" indent="-179387" defTabSz="457198">
              <a:buFont typeface="Wingdings" panose="05000000000000000000" pitchFamily="2" charset="2"/>
              <a:buChar char="è"/>
              <a:defRPr sz="1800" b="0" i="0" u="none" strike="noStrike" kern="0" cap="none" spc="0" baseline="0">
                <a:solidFill>
                  <a:srgbClr val="000000"/>
                </a:solidFill>
                <a:uFillTx/>
              </a:defRPr>
            </a:pPr>
            <a:r>
              <a:rPr lang="fr-FR" sz="1100" dirty="0">
                <a:solidFill>
                  <a:srgbClr val="000000"/>
                </a:solidFill>
              </a:rPr>
              <a:t>Evaluations formatives tout au long du parcours (</a:t>
            </a:r>
            <a:r>
              <a:rPr lang="fr-FR" sz="1100" i="1" dirty="0">
                <a:solidFill>
                  <a:srgbClr val="000000"/>
                </a:solidFill>
              </a:rPr>
              <a:t>Mises en situation, Etude de Cas, auto-évaluation guidée, Analyse de pratiques professionnelles</a:t>
            </a:r>
            <a:r>
              <a:rPr lang="fr-FR" sz="1100" dirty="0">
                <a:solidFill>
                  <a:srgbClr val="000000"/>
                </a:solidFill>
              </a:rPr>
              <a:t>) et certificatives (</a:t>
            </a:r>
            <a:r>
              <a:rPr lang="fr-FR" sz="1100" i="1" dirty="0">
                <a:solidFill>
                  <a:srgbClr val="000000"/>
                </a:solidFill>
              </a:rPr>
              <a:t>EPCF « blanches » et EPCF officielles pour réalisation du DP</a:t>
            </a:r>
            <a:r>
              <a:rPr lang="fr-FR" sz="1100" dirty="0">
                <a:solidFill>
                  <a:srgbClr val="000000"/>
                </a:solidFill>
              </a:rPr>
              <a:t>) basées sur les critères d’évaluation du référentiel du Titre Professionnel.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Image 41">
            <a:extLst>
              <a:ext uri="{FF2B5EF4-FFF2-40B4-BE49-F238E27FC236}">
                <a16:creationId xmlns:a16="http://schemas.microsoft.com/office/drawing/2014/main" id="{82ECD572-E6FA-4D65-8471-FFE55000E636}"/>
              </a:ext>
            </a:extLst>
          </p:cNvPr>
          <p:cNvPicPr>
            <a:picLocks noChangeAspect="1"/>
          </p:cNvPicPr>
          <p:nvPr/>
        </p:nvPicPr>
        <p:blipFill>
          <a:blip r:embed="rId3">
            <a:alphaModFix amt="20000"/>
          </a:blip>
          <a:stretch>
            <a:fillRect/>
          </a:stretch>
        </p:blipFill>
        <p:spPr>
          <a:xfrm>
            <a:off x="1269429" y="2629282"/>
            <a:ext cx="478106" cy="877163"/>
          </a:xfrm>
          <a:prstGeom prst="rect">
            <a:avLst/>
          </a:prstGeom>
          <a:noFill/>
          <a:ln cap="flat">
            <a:noFill/>
          </a:ln>
        </p:spPr>
      </p:pic>
      <p:pic>
        <p:nvPicPr>
          <p:cNvPr id="2" name="Image 39">
            <a:extLst>
              <a:ext uri="{FF2B5EF4-FFF2-40B4-BE49-F238E27FC236}">
                <a16:creationId xmlns:a16="http://schemas.microsoft.com/office/drawing/2014/main" id="{22B2582F-BCEB-4746-A31D-CBD394D9D149}"/>
              </a:ext>
            </a:extLst>
          </p:cNvPr>
          <p:cNvPicPr>
            <a:picLocks noChangeAspect="1"/>
          </p:cNvPicPr>
          <p:nvPr/>
        </p:nvPicPr>
        <p:blipFill>
          <a:blip r:embed="rId4"/>
          <a:stretch>
            <a:fillRect/>
          </a:stretch>
        </p:blipFill>
        <p:spPr>
          <a:xfrm>
            <a:off x="3451640" y="398589"/>
            <a:ext cx="259342" cy="8745413"/>
          </a:xfrm>
          <a:prstGeom prst="rect">
            <a:avLst/>
          </a:prstGeom>
          <a:noFill/>
          <a:ln cap="flat">
            <a:noFill/>
          </a:ln>
        </p:spPr>
      </p:pic>
      <p:sp>
        <p:nvSpPr>
          <p:cNvPr id="3" name="ZoneTexte 2">
            <a:extLst>
              <a:ext uri="{FF2B5EF4-FFF2-40B4-BE49-F238E27FC236}">
                <a16:creationId xmlns:a16="http://schemas.microsoft.com/office/drawing/2014/main" id="{A5523933-A258-476B-DCA5-D96403211CF6}"/>
              </a:ext>
            </a:extLst>
          </p:cNvPr>
          <p:cNvSpPr txBox="1"/>
          <p:nvPr/>
        </p:nvSpPr>
        <p:spPr>
          <a:xfrm>
            <a:off x="5654140" y="8813511"/>
            <a:ext cx="992598" cy="230832"/>
          </a:xfrm>
          <a:prstGeom prst="rect">
            <a:avLst/>
          </a:prstGeom>
          <a:noFill/>
        </p:spPr>
        <p:txBody>
          <a:bodyPr wrap="square" rtlCol="0">
            <a:spAutoFit/>
          </a:bodyPr>
          <a:lstStyle/>
          <a:p>
            <a:r>
              <a:rPr lang="fr-FR" sz="900" i="1" dirty="0"/>
              <a:t>MAJ 05/01/2026</a:t>
            </a:r>
          </a:p>
        </p:txBody>
      </p:sp>
      <p:sp>
        <p:nvSpPr>
          <p:cNvPr id="5" name="ZoneTexte 4">
            <a:extLst>
              <a:ext uri="{FF2B5EF4-FFF2-40B4-BE49-F238E27FC236}">
                <a16:creationId xmlns:a16="http://schemas.microsoft.com/office/drawing/2014/main" id="{16595102-EA40-1FA3-7B3A-8DF3BAA8CE66}"/>
              </a:ext>
            </a:extLst>
          </p:cNvPr>
          <p:cNvSpPr txBox="1"/>
          <p:nvPr/>
        </p:nvSpPr>
        <p:spPr>
          <a:xfrm>
            <a:off x="63676" y="412155"/>
            <a:ext cx="3387964" cy="5657959"/>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i="0" u="none" strike="noStrike" kern="1200" cap="none" spc="0" baseline="0" dirty="0">
              <a:solidFill>
                <a:srgbClr val="41BAC1"/>
              </a:solidFill>
              <a:uFillTx/>
              <a:latin typeface="Calibri "/>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
              </a:rPr>
              <a:t>Modalités</a:t>
            </a:r>
            <a:r>
              <a:rPr lang="fr-FR" sz="1400" b="0" i="0" u="none" strike="noStrike" kern="1200" cap="none" spc="0" baseline="0" dirty="0">
                <a:solidFill>
                  <a:srgbClr val="1D2243"/>
                </a:solidFill>
                <a:uFillTx/>
                <a:latin typeface="Calibri "/>
              </a:rPr>
              <a:t> </a:t>
            </a:r>
            <a:r>
              <a:rPr lang="fr-FR" sz="1400" b="1" i="0" u="none" strike="noStrike" kern="1200" cap="none" spc="0" baseline="0" dirty="0">
                <a:solidFill>
                  <a:srgbClr val="1D2243"/>
                </a:solidFill>
                <a:uFillTx/>
                <a:latin typeface="Calibri "/>
              </a:rPr>
              <a:t>de certification</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i="0" u="none" strike="noStrike" kern="1200" cap="none" spc="0" baseline="0" dirty="0">
              <a:solidFill>
                <a:srgbClr val="41BAC1"/>
              </a:solidFill>
              <a:uFillTx/>
              <a:latin typeface="Calibri "/>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0" i="0" u="none" strike="noStrike" kern="1200" cap="none" spc="0" baseline="0" dirty="0">
                <a:solidFill>
                  <a:srgbClr val="000000"/>
                </a:solidFill>
                <a:uFillTx/>
                <a:latin typeface="Calibri" pitchFamily="34"/>
                <a:ea typeface="Calibri" pitchFamily="34"/>
              </a:rPr>
              <a:t>Inscription et présentation à une session d’examen organisée par IDEV Formation en fin de parcours pour le compte du certificateur (</a:t>
            </a:r>
            <a:r>
              <a:rPr lang="fr-FR" sz="1100" b="0" i="1" u="none" strike="noStrike" kern="1200" cap="none" spc="0" baseline="0" dirty="0">
                <a:solidFill>
                  <a:srgbClr val="000000"/>
                </a:solidFill>
                <a:uFillTx/>
                <a:latin typeface="Calibri" pitchFamily="34"/>
                <a:ea typeface="Calibri" pitchFamily="34"/>
              </a:rPr>
              <a:t>Ministère du Travail, du plein Emploi et de l’insertion</a:t>
            </a:r>
            <a:r>
              <a:rPr lang="fr-FR" sz="1100" b="0" i="0" u="none" strike="noStrike" kern="1200" cap="none" spc="0" baseline="0" dirty="0">
                <a:solidFill>
                  <a:srgbClr val="000000"/>
                </a:solidFill>
                <a:uFillTx/>
                <a:latin typeface="Calibri" pitchFamily="34"/>
                <a:ea typeface="Calibri" pitchFamily="34"/>
              </a:rPr>
              <a:t>)</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i="0" u="none" strike="noStrike" kern="0" cap="none" spc="0" baseline="0" dirty="0">
              <a:solidFill>
                <a:srgbClr val="000000"/>
              </a:solidFill>
              <a:uFillTx/>
              <a:latin typeface="Arial" pitchFamily="34"/>
              <a:ea typeface="Calibri" pitchFamily="34"/>
              <a:cs typeface="Times New Roman" pitchFamily="18"/>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kern="0" dirty="0">
              <a:solidFill>
                <a:srgbClr val="000000"/>
              </a:solidFill>
              <a:latin typeface="Arial" pitchFamily="34"/>
              <a:ea typeface="Calibri" pitchFamily="34"/>
              <a:cs typeface="Times New Roman" pitchFamily="18"/>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00" b="1" i="0" u="none" strike="noStrike" kern="0" cap="none" spc="0" baseline="0" dirty="0">
              <a:solidFill>
                <a:srgbClr val="000000"/>
              </a:solidFill>
              <a:uFillTx/>
              <a:latin typeface="Arial" pitchFamily="34"/>
              <a:ea typeface="Calibri" pitchFamily="34"/>
              <a:cs typeface="Times New Roman" pitchFamily="18"/>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i="0" u="sng" strike="noStrike" kern="0" cap="none" spc="0" baseline="0" dirty="0">
                <a:solidFill>
                  <a:srgbClr val="10ABBB"/>
                </a:solidFill>
                <a:uFillTx/>
                <a:ea typeface="Calibri" pitchFamily="34"/>
                <a:cs typeface="Times New Roman" pitchFamily="18"/>
              </a:rPr>
              <a:t>Possibilité de valider 1 ou des Blocs de compétences</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0" i="0" u="none" strike="noStrike" kern="1200" cap="none" spc="0" baseline="0" dirty="0">
              <a:solidFill>
                <a:srgbClr val="000000"/>
              </a:solidFill>
              <a:uFillTx/>
              <a:latin typeface="Calibri" pitchFamily="34"/>
              <a:ea typeface="Calibri" pitchFamily="34"/>
            </a:endParaRPr>
          </a:p>
          <a:p>
            <a:pPr algn="ctr" defTabSz="457198">
              <a:spcAft>
                <a:spcPts val="185"/>
              </a:spcAft>
              <a:defRPr sz="1800" b="0" i="0" u="none" strike="noStrike" kern="0" cap="none" spc="0" baseline="0">
                <a:solidFill>
                  <a:srgbClr val="000000"/>
                </a:solidFill>
                <a:uFillTx/>
              </a:defRPr>
            </a:pPr>
            <a:r>
              <a:rPr lang="fr-FR" sz="1100" b="0" i="0" u="sng" dirty="0">
                <a:solidFill>
                  <a:srgbClr val="000000"/>
                </a:solidFill>
                <a:latin typeface="Calibri" panose="020F0502020204030204" pitchFamily="34" charset="0"/>
              </a:rPr>
              <a:t>Conformément au règlement d’examen</a:t>
            </a:r>
            <a:r>
              <a:rPr lang="fr-FR" sz="1050" i="0" strike="noStrike" dirty="0">
                <a:solidFill>
                  <a:srgbClr val="000000"/>
                </a:solidFill>
                <a:latin typeface="Calibri" panose="020F0502020204030204" pitchFamily="34" charset="0"/>
              </a:rPr>
              <a:t> </a:t>
            </a:r>
            <a:r>
              <a:rPr lang="fr-FR" sz="1100" b="1" i="0" u="none" strike="noStrike" dirty="0">
                <a:solidFill>
                  <a:srgbClr val="000000"/>
                </a:solidFill>
                <a:effectLst/>
                <a:latin typeface="Calibri" panose="020F0502020204030204" pitchFamily="34" charset="0"/>
              </a:rPr>
              <a:t>:</a:t>
            </a:r>
          </a:p>
          <a:p>
            <a:pPr defTabSz="457198">
              <a:spcAft>
                <a:spcPts val="185"/>
              </a:spcAft>
              <a:defRPr sz="1800" b="0" i="0" u="none" strike="noStrike" kern="0" cap="none" spc="0" baseline="0">
                <a:solidFill>
                  <a:srgbClr val="000000"/>
                </a:solidFill>
                <a:uFillTx/>
              </a:defRPr>
            </a:pPr>
            <a:endParaRPr lang="fr-FR" sz="400" b="1" i="0" u="none" strike="noStrike" dirty="0">
              <a:solidFill>
                <a:srgbClr val="000000"/>
              </a:solidFill>
              <a:effectLst/>
              <a:latin typeface="Calibri" panose="020F0502020204030204" pitchFamily="34" charset="0"/>
            </a:endParaRPr>
          </a:p>
          <a:p>
            <a:pPr fontAlgn="base"/>
            <a:endParaRPr lang="fr-FR" sz="1100" b="1" i="0" u="none" strike="noStrike" dirty="0">
              <a:solidFill>
                <a:srgbClr val="000000"/>
              </a:solidFill>
              <a:effectLst/>
              <a:latin typeface="Calibri" panose="020F0502020204030204" pitchFamily="34" charset="0"/>
            </a:endParaRPr>
          </a:p>
          <a:p>
            <a:pPr fontAlgn="base"/>
            <a:r>
              <a:rPr lang="fr-FR" sz="1100" b="1" i="0" u="none" strike="noStrike" dirty="0">
                <a:solidFill>
                  <a:srgbClr val="000000"/>
                </a:solidFill>
                <a:effectLst/>
                <a:latin typeface="Calibri" panose="020F0502020204030204" pitchFamily="34" charset="0"/>
              </a:rPr>
              <a:t>→ </a:t>
            </a:r>
            <a:r>
              <a:rPr lang="fr-FR" sz="1100" b="1" dirty="0">
                <a:solidFill>
                  <a:srgbClr val="000000"/>
                </a:solidFill>
                <a:latin typeface="Calibri" panose="020F0502020204030204" pitchFamily="34" charset="0"/>
              </a:rPr>
              <a:t>Présentation d'un projet réalisé en amont de la </a:t>
            </a:r>
          </a:p>
          <a:p>
            <a:pPr fontAlgn="base"/>
            <a:r>
              <a:rPr lang="fr-FR" sz="1100" b="1" dirty="0">
                <a:solidFill>
                  <a:srgbClr val="000000"/>
                </a:solidFill>
                <a:latin typeface="Calibri" panose="020F0502020204030204" pitchFamily="34" charset="0"/>
              </a:rPr>
              <a:t>Session </a:t>
            </a:r>
            <a:r>
              <a:rPr lang="fr-FR" sz="1100" b="1" i="0" u="none" strike="noStrike" dirty="0">
                <a:solidFill>
                  <a:srgbClr val="000000"/>
                </a:solidFill>
                <a:effectLst/>
                <a:latin typeface="Calibri" panose="020F0502020204030204" pitchFamily="34" charset="0"/>
              </a:rPr>
              <a:t>:</a:t>
            </a:r>
            <a:r>
              <a:rPr lang="fr-FR" sz="1100" b="0" i="0" u="none" strike="noStrike" dirty="0">
                <a:solidFill>
                  <a:srgbClr val="000000"/>
                </a:solidFill>
                <a:effectLst/>
                <a:latin typeface="Calibri" panose="020F0502020204030204" pitchFamily="34" charset="0"/>
              </a:rPr>
              <a:t> (Durée </a:t>
            </a:r>
            <a:r>
              <a:rPr lang="fr-FR" sz="1100" dirty="0">
                <a:solidFill>
                  <a:srgbClr val="000000"/>
                </a:solidFill>
                <a:latin typeface="Calibri" panose="020F0502020204030204" pitchFamily="34" charset="0"/>
              </a:rPr>
              <a:t>1</a:t>
            </a:r>
            <a:r>
              <a:rPr lang="fr-FR" sz="1100" b="0" i="0" u="none" strike="noStrike" dirty="0">
                <a:solidFill>
                  <a:srgbClr val="000000"/>
                </a:solidFill>
                <a:effectLst/>
                <a:latin typeface="Calibri" panose="020F0502020204030204" pitchFamily="34" charset="0"/>
              </a:rPr>
              <a:t>h10)</a:t>
            </a:r>
            <a:r>
              <a:rPr lang="en-US" sz="1100" b="0" i="0" dirty="0">
                <a:solidFill>
                  <a:srgbClr val="000000"/>
                </a:solidFill>
                <a:effectLst/>
                <a:latin typeface="Calibri" panose="020F0502020204030204" pitchFamily="34" charset="0"/>
              </a:rPr>
              <a:t>​ : </a:t>
            </a:r>
            <a:r>
              <a:rPr lang="fr-FR" sz="1100" dirty="0"/>
              <a:t>Le/la candidat(e) réalise un dossier de présentation d'un projet de gestion et de développement d'un établissement touristique :</a:t>
            </a:r>
          </a:p>
          <a:p>
            <a:pPr fontAlgn="base"/>
            <a:endParaRPr lang="fr-FR" sz="500" dirty="0"/>
          </a:p>
          <a:p>
            <a:pPr marL="228600" indent="-228600" fontAlgn="base">
              <a:buAutoNum type="arabicParenR"/>
            </a:pPr>
            <a:r>
              <a:rPr lang="fr-FR" sz="1100" dirty="0"/>
              <a:t>Pendant 20 minutes, il/elle présente son projet à l'aide d'un diaporama ;</a:t>
            </a:r>
          </a:p>
          <a:p>
            <a:pPr marL="228600" indent="-228600" fontAlgn="base">
              <a:buAutoNum type="arabicParenR"/>
            </a:pPr>
            <a:r>
              <a:rPr lang="fr-FR" sz="1100" dirty="0"/>
              <a:t>Pendant 40 minutes, le jury interroge le/la candidat(e) à propos de sa présentation ;</a:t>
            </a:r>
          </a:p>
          <a:p>
            <a:pPr marL="228600" indent="-228600" fontAlgn="base">
              <a:buAutoNum type="arabicParenR"/>
            </a:pPr>
            <a:r>
              <a:rPr lang="fr-FR" sz="1100" dirty="0"/>
              <a:t>Pendant 10 minutes, il/elle présente en anglais les documents rédigés en anglais,</a:t>
            </a:r>
          </a:p>
          <a:p>
            <a:pPr fontAlgn="base"/>
            <a:endParaRPr lang="fr-FR" sz="1100" b="1" dirty="0">
              <a:solidFill>
                <a:srgbClr val="000000"/>
              </a:solidFill>
              <a:latin typeface="Calibri"/>
            </a:endParaRPr>
          </a:p>
          <a:p>
            <a:pPr fontAlgn="base"/>
            <a:r>
              <a:rPr lang="fr-FR" sz="1100" b="1" dirty="0">
                <a:solidFill>
                  <a:srgbClr val="000000"/>
                </a:solidFill>
                <a:latin typeface="Calibri"/>
              </a:rPr>
              <a:t>→ Entretien technique : </a:t>
            </a:r>
            <a:r>
              <a:rPr lang="fr-FR" sz="1100" dirty="0">
                <a:solidFill>
                  <a:srgbClr val="000000"/>
                </a:solidFill>
                <a:latin typeface="Calibri"/>
              </a:rPr>
              <a:t>Epreuve</a:t>
            </a:r>
            <a:r>
              <a:rPr lang="fr-FR" sz="1100" b="1" dirty="0">
                <a:solidFill>
                  <a:srgbClr val="000000"/>
                </a:solidFill>
                <a:latin typeface="Calibri"/>
              </a:rPr>
              <a:t> </a:t>
            </a:r>
            <a:r>
              <a:rPr lang="fr-FR" sz="1100" dirty="0">
                <a:solidFill>
                  <a:srgbClr val="000000"/>
                </a:solidFill>
                <a:latin typeface="Calibri"/>
              </a:rPr>
              <a:t>orale (Durée 50 mn) :</a:t>
            </a:r>
          </a:p>
          <a:p>
            <a:pPr defTabSz="457198">
              <a:spcAft>
                <a:spcPts val="185"/>
              </a:spcAft>
              <a:defRPr sz="1800" b="0" i="0" u="none" strike="noStrike" kern="0" cap="none" spc="0" baseline="0">
                <a:solidFill>
                  <a:srgbClr val="000000"/>
                </a:solidFill>
                <a:uFillTx/>
              </a:defRPr>
            </a:pPr>
            <a:r>
              <a:rPr lang="fr-FR" sz="1100" dirty="0"/>
              <a:t>Le jury interroge le/la candidat(e) sur les aspects qui n'ont pas été évalués lors de la présentation du projet de développement touristique territorial,</a:t>
            </a:r>
          </a:p>
          <a:p>
            <a:pPr defTabSz="457198">
              <a:spcAft>
                <a:spcPts val="185"/>
              </a:spcAft>
              <a:defRPr sz="1800" b="0" i="0" u="none" strike="noStrike" kern="0" cap="none" spc="0" baseline="0">
                <a:solidFill>
                  <a:srgbClr val="000000"/>
                </a:solidFill>
                <a:uFillTx/>
              </a:defRPr>
            </a:pPr>
            <a:endParaRPr lang="fr-FR" sz="1100" b="1" dirty="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latin typeface="Calibri"/>
              </a:rPr>
              <a:t>→ Entretien final </a:t>
            </a:r>
            <a:r>
              <a:rPr lang="fr-FR" sz="1100" dirty="0">
                <a:solidFill>
                  <a:srgbClr val="000000"/>
                </a:solidFill>
                <a:latin typeface="Calibri"/>
              </a:rPr>
              <a:t>: Epreuve orale (Durée 20 mn) avec le jury, y compris le temps d’échange avec le/la candidat(e) sur le dossier professionnel. Le jury vérifie la compréhension du métier et de son contexte d’exercice par le candidat</a:t>
            </a:r>
          </a:p>
        </p:txBody>
      </p:sp>
      <p:sp>
        <p:nvSpPr>
          <p:cNvPr id="6" name="ZoneTexte 22">
            <a:extLst>
              <a:ext uri="{FF2B5EF4-FFF2-40B4-BE49-F238E27FC236}">
                <a16:creationId xmlns:a16="http://schemas.microsoft.com/office/drawing/2014/main" id="{6C29DD93-90A8-4E68-070C-3F873D7655CD}"/>
              </a:ext>
            </a:extLst>
          </p:cNvPr>
          <p:cNvSpPr txBox="1"/>
          <p:nvPr/>
        </p:nvSpPr>
        <p:spPr>
          <a:xfrm>
            <a:off x="3770633" y="412155"/>
            <a:ext cx="2964899" cy="1785104"/>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0" cap="none" spc="0" baseline="0" dirty="0">
                <a:solidFill>
                  <a:srgbClr val="1D2243"/>
                </a:solidFill>
                <a:uFillTx/>
                <a:latin typeface="Calibri"/>
              </a:rPr>
              <a:t>Equivalences/ Passerelles autres certifications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b="1" i="0" u="none" strike="noStrike" kern="0" cap="none" spc="0" baseline="0" dirty="0">
              <a:solidFill>
                <a:srgbClr val="1D2243"/>
              </a:solidFill>
              <a:uFillTx/>
              <a:latin typeface="Calibri"/>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i="0" u="none" strike="noStrike" kern="1200" cap="none" spc="0" baseline="0" dirty="0">
                <a:uFillTx/>
                <a:latin typeface="Calibri"/>
                <a:ea typeface="Times New Roman" pitchFamily="18"/>
                <a:cs typeface="Times New Roman" pitchFamily="18"/>
              </a:rPr>
              <a:t>Pas de liens avec d’autres certifications professionnelles, certifications ou habilitations, mais seulement avec l’ancienne version de la certification professionnelle reconnues en correspondance partielle : </a:t>
            </a:r>
            <a:r>
              <a:rPr lang="fr-FR" sz="1100" i="0" u="none" strike="noStrike" kern="1200" cap="none" spc="0" baseline="0" dirty="0">
                <a:uFillTx/>
                <a:latin typeface="Calibri"/>
                <a:ea typeface="Times New Roman" pitchFamily="18"/>
                <a:cs typeface="Times New Roman" pitchFamily="18"/>
                <a:sym typeface="Wingdings" panose="05000000000000000000" pitchFamily="2" charset="2"/>
              </a:rPr>
              <a:t></a:t>
            </a:r>
            <a:r>
              <a:rPr lang="fr-FR" sz="1100" b="1" i="0" u="none" strike="noStrike" kern="1200" cap="none" spc="0" baseline="0" dirty="0">
                <a:uFillTx/>
                <a:latin typeface="Calibri"/>
                <a:ea typeface="Times New Roman" pitchFamily="18"/>
                <a:cs typeface="Times New Roman" pitchFamily="18"/>
                <a:sym typeface="Wingdings" panose="05000000000000000000" pitchFamily="2" charset="2"/>
              </a:rPr>
              <a:t> Lien à consulter : </a:t>
            </a:r>
            <a:endParaRPr lang="fr-FR" sz="1100" i="0" u="none" strike="noStrike" kern="1200" cap="none" spc="0" baseline="0" dirty="0">
              <a:uFillTx/>
              <a:latin typeface="Calibri"/>
              <a:ea typeface="Times New Roman" pitchFamily="18"/>
              <a:cs typeface="Times New Roman" pitchFamily="18"/>
              <a:sym typeface="Wingdings" panose="05000000000000000000" pitchFamily="2" charset="2"/>
            </a:endParaRPr>
          </a:p>
          <a:p>
            <a:pPr lvl="0" defTabSz="457200">
              <a:defRPr sz="1800" b="0" i="0" u="none" strike="noStrike" kern="0" cap="none" spc="0" baseline="0">
                <a:solidFill>
                  <a:srgbClr val="000000"/>
                </a:solidFill>
                <a:uFillTx/>
              </a:defRPr>
            </a:pPr>
            <a:r>
              <a:rPr lang="fr-FR" sz="1100" b="1" dirty="0">
                <a:hlinkClick r:id="rId5"/>
              </a:rPr>
              <a:t>RNCP35706 - TP - Responsable de développement touristique territorial</a:t>
            </a:r>
            <a:endParaRPr lang="fr-FR" sz="1100" b="1" dirty="0">
              <a:latin typeface="Calibri"/>
              <a:ea typeface="Times New Roman" pitchFamily="18"/>
              <a:cs typeface="Times New Roman" pitchFamily="18"/>
              <a:sym typeface="Wingdings" panose="05000000000000000000" pitchFamily="2" charset="2"/>
            </a:endParaRPr>
          </a:p>
        </p:txBody>
      </p:sp>
      <p:sp>
        <p:nvSpPr>
          <p:cNvPr id="9" name="ZoneTexte 15">
            <a:extLst>
              <a:ext uri="{FF2B5EF4-FFF2-40B4-BE49-F238E27FC236}">
                <a16:creationId xmlns:a16="http://schemas.microsoft.com/office/drawing/2014/main" id="{CF54CB36-F484-A9C7-E1C6-F3C82F78BB57}"/>
              </a:ext>
            </a:extLst>
          </p:cNvPr>
          <p:cNvSpPr txBox="1"/>
          <p:nvPr/>
        </p:nvSpPr>
        <p:spPr>
          <a:xfrm>
            <a:off x="3710982" y="2629282"/>
            <a:ext cx="3147018" cy="20467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0" cap="none" spc="0" baseline="0" dirty="0">
                <a:solidFill>
                  <a:srgbClr val="1D2243"/>
                </a:solidFill>
                <a:uFillTx/>
                <a:latin typeface="Calibri"/>
              </a:rPr>
              <a:t>Suites de parcours possibles et débouchés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100" b="1" i="0" u="none" strike="noStrike" kern="0" cap="none" spc="0" baseline="0" dirty="0">
              <a:solidFill>
                <a:srgbClr val="1D2243"/>
              </a:solidFill>
              <a:uFillTx/>
              <a:latin typeface="Calibri"/>
            </a:endParaRPr>
          </a:p>
          <a:p>
            <a:pPr marL="171450" indent="-171450" fontAlgn="base">
              <a:buFont typeface="Wingdings" panose="05000000000000000000" pitchFamily="2" charset="2"/>
              <a:buChar char="è"/>
            </a:pPr>
            <a:r>
              <a:rPr lang="fr-FR" sz="1100" dirty="0">
                <a:solidFill>
                  <a:srgbClr val="000000"/>
                </a:solidFill>
              </a:rPr>
              <a:t>Les titulaires de ce Titre Professionnel peuvent avoir accès à des certifications de niveau 7</a:t>
            </a:r>
            <a:r>
              <a:rPr lang="fr-FR" sz="1100" b="0" i="0" dirty="0">
                <a:solidFill>
                  <a:srgbClr val="000000"/>
                </a:solidFill>
                <a:effectLst/>
              </a:rPr>
              <a:t> pour poursuivre leur parcours professionnel, dans le cadre de la formation tout au long de la vie,</a:t>
            </a:r>
          </a:p>
          <a:p>
            <a:pPr fontAlgn="base"/>
            <a:endParaRPr lang="fr-FR" sz="1100" b="0" i="0" dirty="0">
              <a:solidFill>
                <a:srgbClr val="000000"/>
              </a:solidFill>
              <a:effectLst/>
            </a:endParaRPr>
          </a:p>
          <a:p>
            <a:pPr marL="171450" indent="-171450" fontAlgn="base">
              <a:buFont typeface="Wingdings" panose="05000000000000000000" pitchFamily="2" charset="2"/>
              <a:buChar char="è"/>
            </a:pPr>
            <a:r>
              <a:rPr lang="fr-FR" sz="1100" dirty="0">
                <a:solidFill>
                  <a:srgbClr val="000000"/>
                </a:solidFill>
              </a:rPr>
              <a:t>Exemples : Master Tourisme (RNCP39172), Directeur de produits touristiques (RNCP40373, …</a:t>
            </a:r>
          </a:p>
        </p:txBody>
      </p:sp>
    </p:spTree>
    <p:extLst>
      <p:ext uri="{BB962C8B-B14F-4D97-AF65-F5344CB8AC3E}">
        <p14:creationId xmlns:p14="http://schemas.microsoft.com/office/powerpoint/2010/main" val="204227050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eb82e20-d73d-4108-9024-577f9cc015bd">
      <Terms xmlns="http://schemas.microsoft.com/office/infopath/2007/PartnerControls"/>
    </lcf76f155ced4ddcb4097134ff3c332f>
    <TaxCatchAll xmlns="af7d08ae-1745-42f7-abae-65835a4b4ac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EA7AFF3079BAB4CB869B31AA090A507" ma:contentTypeVersion="14" ma:contentTypeDescription="Crée un document." ma:contentTypeScope="" ma:versionID="31b8b2f1501c636adafedca5452bb59f">
  <xsd:schema xmlns:xsd="http://www.w3.org/2001/XMLSchema" xmlns:xs="http://www.w3.org/2001/XMLSchema" xmlns:p="http://schemas.microsoft.com/office/2006/metadata/properties" xmlns:ns2="1eb82e20-d73d-4108-9024-577f9cc015bd" xmlns:ns3="af7d08ae-1745-42f7-abae-65835a4b4ac0" targetNamespace="http://schemas.microsoft.com/office/2006/metadata/properties" ma:root="true" ma:fieldsID="48c4a47e66726d72ea25d3ca4b745a0d" ns2:_="" ns3:_="">
    <xsd:import namespace="1eb82e20-d73d-4108-9024-577f9cc015bd"/>
    <xsd:import namespace="af7d08ae-1745-42f7-abae-65835a4b4ac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b82e20-d73d-4108-9024-577f9cc015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1e20329e-46f8-4abd-afab-db5c5b0fa188"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7d08ae-1745-42f7-abae-65835a4b4ac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7feb357-bb38-4375-9abf-224b1b6359c2}" ma:internalName="TaxCatchAll" ma:showField="CatchAllData" ma:web="af7d08ae-1745-42f7-abae-65835a4b4ac0">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DE6A54-282E-4BD4-905B-FEC9BD03B472}">
  <ds:schemaRefs>
    <ds:schemaRef ds:uri="http://schemas.openxmlformats.org/package/2006/metadata/core-properties"/>
    <ds:schemaRef ds:uri="http://schemas.microsoft.com/office/2006/metadata/properties"/>
    <ds:schemaRef ds:uri="http://schemas.microsoft.com/office/2006/documentManagement/types"/>
    <ds:schemaRef ds:uri="http://purl.org/dc/dcmitype/"/>
    <ds:schemaRef ds:uri="http://www.w3.org/XML/1998/namespace"/>
    <ds:schemaRef ds:uri="http://purl.org/dc/terms/"/>
    <ds:schemaRef ds:uri="http://schemas.microsoft.com/office/infopath/2007/PartnerControls"/>
    <ds:schemaRef ds:uri="af7d08ae-1745-42f7-abae-65835a4b4ac0"/>
    <ds:schemaRef ds:uri="1eb82e20-d73d-4108-9024-577f9cc015bd"/>
    <ds:schemaRef ds:uri="http://purl.org/dc/elements/1.1/"/>
  </ds:schemaRefs>
</ds:datastoreItem>
</file>

<file path=customXml/itemProps2.xml><?xml version="1.0" encoding="utf-8"?>
<ds:datastoreItem xmlns:ds="http://schemas.openxmlformats.org/officeDocument/2006/customXml" ds:itemID="{2C2F057F-5A7B-4478-8949-538B1F84AE23}">
  <ds:schemaRefs>
    <ds:schemaRef ds:uri="http://schemas.microsoft.com/sharepoint/v3/contenttype/forms"/>
  </ds:schemaRefs>
</ds:datastoreItem>
</file>

<file path=customXml/itemProps3.xml><?xml version="1.0" encoding="utf-8"?>
<ds:datastoreItem xmlns:ds="http://schemas.openxmlformats.org/officeDocument/2006/customXml" ds:itemID="{102AFBAA-8B14-4B49-8988-2D889283D3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b82e20-d73d-4108-9024-577f9cc015bd"/>
    <ds:schemaRef ds:uri="af7d08ae-1745-42f7-abae-65835a4b4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2581</TotalTime>
  <Words>1391</Words>
  <Application>Microsoft Office PowerPoint</Application>
  <PresentationFormat>Affichage à l'écran (4:3)</PresentationFormat>
  <Paragraphs>140</Paragraphs>
  <Slides>3</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vt:i4>
      </vt:variant>
    </vt:vector>
  </HeadingPairs>
  <TitlesOfParts>
    <vt:vector size="11" baseType="lpstr">
      <vt:lpstr>Arial</vt:lpstr>
      <vt:lpstr>Arial Narrow</vt:lpstr>
      <vt:lpstr>Bookman Old Style</vt:lpstr>
      <vt:lpstr>Calibri</vt:lpstr>
      <vt:lpstr>Calibri </vt:lpstr>
      <vt:lpstr>Calibri (Corps)</vt:lpstr>
      <vt:lpstr>Wingdings</vt:lpstr>
      <vt:lpstr>Thème Office</vt:lpstr>
      <vt:lpstr>Titre Professionnel Responsable de Développement touristique territorial (Niveau 6)</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Professionnel Vendeur(se) Conseil en Magasin</dc:title>
  <dc:creator>Christelle Kalfalli</dc:creator>
  <cp:lastModifiedBy>Dominique Souyet</cp:lastModifiedBy>
  <cp:revision>94</cp:revision>
  <cp:lastPrinted>2022-06-16T13:44:25Z</cp:lastPrinted>
  <dcterms:created xsi:type="dcterms:W3CDTF">2022-05-23T13:51:26Z</dcterms:created>
  <dcterms:modified xsi:type="dcterms:W3CDTF">2026-01-05T14:51:00Z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0x010100EEA7AFF3079BAB4CB869B31AA090A507</vt:lpwstr>
  </property>
  <property fmtid="{D5CDD505-2E9C-101B-9397-08002B2CF9AE}" pid="3" name="MediaServiceImageTags">
    <vt:lpwstr/>
  </property>
</Properties>
</file>