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8"/>
  </p:notesMasterIdLst>
  <p:handoutMasterIdLst>
    <p:handoutMasterId r:id="rId9"/>
  </p:handoutMasterIdLst>
  <p:sldIdLst>
    <p:sldId id="446" r:id="rId5"/>
    <p:sldId id="449" r:id="rId6"/>
    <p:sldId id="447" r:id="rId7"/>
  </p:sldIdLst>
  <p:sldSz cx="6858000" cy="9144000" type="screen4x3"/>
  <p:notesSz cx="6799263" cy="992981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ABBB"/>
    <a:srgbClr val="1D2243"/>
    <a:srgbClr val="FF99FF"/>
    <a:srgbClr val="D8267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1EAF856-83C4-4C78-8929-E2BE76748954}" v="2" dt="2025-12-08T15:04:48.817"/>
  </p1510:revLst>
</p1510:revInfo>
</file>

<file path=ppt/tableStyles.xml><?xml version="1.0" encoding="utf-8"?>
<a:tblStyleLst xmlns:a="http://schemas.openxmlformats.org/drawingml/2006/main" def="{5C22544A-7EE6-4342-B048-85BDC9FD1C3A}">
  <a:tblStyle styleId="{5C22544A-7EE6-4342-B048-85BDC9FD1C3A}" styleName="">
    <a:wholeTbl>
      <a:tcTxStyle>
        <a:font>
          <a:latin typeface="+mn-lt"/>
          <a:ea typeface="+mn-ea"/>
          <a:cs typeface="+mn-cs"/>
        </a:font>
        <a:srgbClr val="000000"/>
      </a:tcTxStyle>
      <a:tcStyle>
        <a:tcBdr>
          <a:left>
            <a:ln w="12701" cap="flat" cmpd="sng" algn="ctr">
              <a:solidFill>
                <a:srgbClr val="FFFFFF"/>
              </a:solidFill>
              <a:prstDash val="solid"/>
              <a:round/>
              <a:headEnd type="none" w="med" len="med"/>
              <a:tailEnd type="none" w="med" len="med"/>
            </a:ln>
          </a:left>
          <a:right>
            <a:ln w="12701" cap="flat" cmpd="sng" algn="ctr">
              <a:solidFill>
                <a:srgbClr val="FFFFFF"/>
              </a:solidFill>
              <a:prstDash val="solid"/>
              <a:round/>
              <a:headEnd type="none" w="med" len="med"/>
              <a:tailEnd type="none" w="med" len="med"/>
            </a:ln>
          </a:right>
          <a:top>
            <a:ln w="12701" cap="flat" cmpd="sng" algn="ctr">
              <a:solidFill>
                <a:srgbClr val="FFFFFF"/>
              </a:solidFill>
              <a:prstDash val="solid"/>
              <a:round/>
              <a:headEnd type="none" w="med" len="med"/>
              <a:tailEnd type="none" w="med" len="med"/>
            </a:ln>
          </a:top>
          <a:bottom>
            <a:ln w="12701" cap="flat" cmpd="sng" algn="ctr">
              <a:solidFill>
                <a:srgbClr val="FFFFFF"/>
              </a:solidFill>
              <a:prstDash val="solid"/>
              <a:round/>
              <a:headEnd type="none" w="med" len="med"/>
              <a:tailEnd type="none" w="med" len="med"/>
            </a:ln>
          </a:bottom>
        </a:tcBdr>
        <a:fill>
          <a:solidFill>
            <a:srgbClr val="E9EBF5"/>
          </a:solidFill>
        </a:fill>
      </a:tcStyle>
    </a:wholeTbl>
    <a:band1H>
      <a:tcStyle>
        <a:tcBdr/>
        <a:fill>
          <a:solidFill>
            <a:srgbClr val="CFD5EA"/>
          </a:solidFill>
        </a:fill>
      </a:tcStyle>
    </a:band1H>
    <a:band2H>
      <a:tcStyle>
        <a:tcBdr/>
      </a:tcStyle>
    </a:band2H>
    <a:band1V>
      <a:tcStyle>
        <a:tcBdr/>
        <a:fill>
          <a:solidFill>
            <a:srgbClr val="CFD5EA"/>
          </a:solidFill>
        </a:fill>
      </a:tcStyle>
    </a:band1V>
    <a:band2V>
      <a:tcStyle>
        <a:tcBdr/>
      </a:tcStyle>
    </a:band2V>
    <a:lastCol>
      <a:tcTxStyle b="on">
        <a:font>
          <a:latin typeface="+mn-lt"/>
          <a:ea typeface="+mn-ea"/>
          <a:cs typeface="+mn-cs"/>
        </a:font>
        <a:srgbClr val="FFFFFF"/>
      </a:tcTxStyle>
      <a:tcStyle>
        <a:tcBdr/>
        <a:fill>
          <a:solidFill>
            <a:srgbClr val="4472C4"/>
          </a:solidFill>
        </a:fill>
      </a:tcStyle>
    </a:lastCol>
    <a:firstCol>
      <a:tcTxStyle b="on">
        <a:font>
          <a:latin typeface="+mn-lt"/>
          <a:ea typeface="+mn-ea"/>
          <a:cs typeface="+mn-cs"/>
        </a:font>
        <a:srgbClr val="FFFFFF"/>
      </a:tcTxStyle>
      <a:tcStyle>
        <a:tcBdr/>
        <a:fill>
          <a:solidFill>
            <a:srgbClr val="4472C4"/>
          </a:solidFill>
        </a:fill>
      </a:tcStyle>
    </a:firstCol>
    <a:lastRow>
      <a:tcTxStyle b="on">
        <a:font>
          <a:latin typeface="+mn-lt"/>
          <a:ea typeface="+mn-ea"/>
          <a:cs typeface="+mn-cs"/>
        </a:font>
        <a:srgbClr val="FFFFFF"/>
      </a:tcTxStyle>
      <a:tcStyle>
        <a:tcBdr>
          <a:top>
            <a:ln w="38103" cap="flat" cmpd="sng" algn="ctr">
              <a:solidFill>
                <a:srgbClr val="FFFFFF"/>
              </a:solidFill>
              <a:prstDash val="solid"/>
              <a:round/>
              <a:headEnd type="none" w="med" len="med"/>
              <a:tailEnd type="none" w="med" len="med"/>
            </a:ln>
          </a:top>
        </a:tcBdr>
        <a:fill>
          <a:solidFill>
            <a:srgbClr val="4472C4"/>
          </a:solidFill>
        </a:fill>
      </a:tcStyle>
    </a:lastRow>
    <a:firstRow>
      <a:tcTxStyle b="on">
        <a:font>
          <a:latin typeface="+mn-lt"/>
          <a:ea typeface="+mn-ea"/>
          <a:cs typeface="+mn-cs"/>
        </a:font>
        <a:srgbClr val="FFFFFF"/>
      </a:tcTxStyle>
      <a:tcStyle>
        <a:tcBdr>
          <a:bottom>
            <a:ln w="38103" cap="flat" cmpd="sng" algn="ctr">
              <a:solidFill>
                <a:srgbClr val="FFFFFF"/>
              </a:solidFill>
              <a:prstDash val="solid"/>
              <a:round/>
              <a:headEnd type="none" w="med" len="med"/>
              <a:tailEnd type="none" w="med" len="med"/>
            </a:ln>
          </a:bottom>
        </a:tcBdr>
        <a:fill>
          <a:solidFill>
            <a:srgbClr val="4472C4"/>
          </a:solidFill>
        </a:fill>
      </a:tcStyle>
    </a:firstRow>
  </a:tblStyle>
  <a:tblStyle styleId="{69012ECD-51FC-41F1-AA8D-1B2483CD663E}" styleName="">
    <a:wholeTbl>
      <a:tcTxStyle>
        <a:font>
          <a:latin typeface="+mn-lt"/>
          <a:ea typeface="+mn-ea"/>
          <a:cs typeface="+mn-cs"/>
        </a:font>
        <a:srgbClr val="000000"/>
      </a:tcTxStyle>
      <a:tcStyle>
        <a:tcBdr>
          <a:left>
            <a:ln w="3172" cap="flat" cmpd="sng" algn="ctr">
              <a:solidFill>
                <a:srgbClr val="4472C4"/>
              </a:solidFill>
              <a:prstDash val="solid"/>
              <a:round/>
              <a:headEnd type="none" w="med" len="med"/>
              <a:tailEnd type="none" w="med" len="med"/>
            </a:ln>
          </a:left>
          <a:right>
            <a:ln w="3172" cap="flat" cmpd="sng" algn="ctr">
              <a:solidFill>
                <a:srgbClr val="4472C4"/>
              </a:solidFill>
              <a:prstDash val="solid"/>
              <a:round/>
              <a:headEnd type="none" w="med" len="med"/>
              <a:tailEnd type="none" w="med" len="med"/>
            </a:ln>
          </a:right>
          <a:top>
            <a:ln w="3172" cap="flat" cmpd="sng" algn="ctr">
              <a:solidFill>
                <a:srgbClr val="4472C4"/>
              </a:solidFill>
              <a:prstDash val="solid"/>
              <a:round/>
              <a:headEnd type="none" w="med" len="med"/>
              <a:tailEnd type="none" w="med" len="med"/>
            </a:ln>
          </a:top>
          <a:bottom>
            <a:ln w="3172" cap="flat" cmpd="sng" algn="ctr">
              <a:solidFill>
                <a:srgbClr val="4472C4"/>
              </a:solidFill>
              <a:prstDash val="solid"/>
              <a:round/>
              <a:headEnd type="none" w="med" len="med"/>
              <a:tailEnd type="none" w="med" len="med"/>
            </a:ln>
          </a:bottom>
        </a:tcBdr>
      </a:tcStyle>
    </a:wholeTbl>
    <a:band1H>
      <a:tcStyle>
        <a:tcBdr>
          <a:top>
            <a:ln w="3172" cap="flat" cmpd="sng" algn="ctr">
              <a:solidFill>
                <a:srgbClr val="4472C4"/>
              </a:solidFill>
              <a:prstDash val="solid"/>
              <a:round/>
              <a:headEnd type="none" w="med" len="med"/>
              <a:tailEnd type="none" w="med" len="med"/>
            </a:ln>
          </a:top>
          <a:bottom>
            <a:ln w="3172" cap="flat" cmpd="sng" algn="ctr">
              <a:solidFill>
                <a:srgbClr val="4472C4"/>
              </a:solidFill>
              <a:prstDash val="solid"/>
              <a:round/>
              <a:headEnd type="none" w="med" len="med"/>
              <a:tailEnd type="none" w="med" len="med"/>
            </a:ln>
          </a:bottom>
        </a:tcBdr>
      </a:tcStyle>
    </a:band1H>
    <a:band1V>
      <a:tcStyle>
        <a:tcBdr>
          <a:left>
            <a:ln w="3172" cap="flat" cmpd="sng" algn="ctr">
              <a:solidFill>
                <a:srgbClr val="4472C4"/>
              </a:solidFill>
              <a:prstDash val="solid"/>
              <a:round/>
              <a:headEnd type="none" w="med" len="med"/>
              <a:tailEnd type="none" w="med" len="med"/>
            </a:ln>
          </a:left>
          <a:right>
            <a:ln w="3172" cap="flat" cmpd="sng" algn="ctr">
              <a:solidFill>
                <a:srgbClr val="4472C4"/>
              </a:solidFill>
              <a:prstDash val="solid"/>
              <a:round/>
              <a:headEnd type="none" w="med" len="med"/>
              <a:tailEnd type="none" w="med" len="med"/>
            </a:ln>
          </a:right>
        </a:tcBdr>
      </a:tcStyle>
    </a:band1V>
    <a:band2V>
      <a:tcStyle>
        <a:tcBdr>
          <a:left>
            <a:ln w="3172" cap="flat" cmpd="sng" algn="ctr">
              <a:solidFill>
                <a:srgbClr val="4472C4"/>
              </a:solidFill>
              <a:prstDash val="solid"/>
              <a:round/>
              <a:headEnd type="none" w="med" len="med"/>
              <a:tailEnd type="none" w="med" len="med"/>
            </a:ln>
          </a:left>
          <a:right>
            <a:ln w="3172" cap="flat" cmpd="sng" algn="ctr">
              <a:solidFill>
                <a:srgbClr val="4472C4"/>
              </a:solidFill>
              <a:prstDash val="solid"/>
              <a:round/>
              <a:headEnd type="none" w="med" len="med"/>
              <a:tailEnd type="none" w="med" len="med"/>
            </a:ln>
          </a:right>
        </a:tcBdr>
      </a:tcStyle>
    </a:band2V>
    <a:lastCol>
      <a:tcTxStyle b="on">
        <a:font>
          <a:latin typeface=""/>
          <a:ea typeface=""/>
          <a:cs typeface=""/>
        </a:font>
      </a:tcTxStyle>
      <a:tcStyle>
        <a:tcBdr/>
      </a:tcStyle>
    </a:lastCol>
    <a:firstCol>
      <a:tcTxStyle b="on">
        <a:font>
          <a:latin typeface=""/>
          <a:ea typeface=""/>
          <a:cs typeface=""/>
        </a:font>
      </a:tcTxStyle>
      <a:tcStyle>
        <a:tcBdr/>
      </a:tcStyle>
    </a:firstCol>
    <a:lastRow>
      <a:tcTxStyle b="on">
        <a:font>
          <a:latin typeface=""/>
          <a:ea typeface=""/>
          <a:cs typeface=""/>
        </a:font>
      </a:tcTxStyle>
      <a:tcStyle>
        <a:tcBdr>
          <a:top>
            <a:ln w="50804" cap="flat" cmpd="dbl" algn="ctr">
              <a:solidFill>
                <a:srgbClr val="4472C4"/>
              </a:solidFill>
              <a:prstDash val="solid"/>
              <a:round/>
              <a:headEnd type="none" w="med" len="med"/>
              <a:tailEnd type="none" w="med" len="med"/>
            </a:ln>
          </a:top>
        </a:tcBdr>
      </a:tcStyle>
    </a:lastRow>
    <a:firstRow>
      <a:tcTxStyle b="on">
        <a:font>
          <a:latin typeface="+mn-lt"/>
          <a:ea typeface="+mn-ea"/>
          <a:cs typeface="+mn-cs"/>
        </a:font>
        <a:srgbClr val="FFFFFF"/>
      </a:tcTxStyle>
      <a:tcStyle>
        <a:tcBdr/>
        <a:fill>
          <a:solidFill>
            <a:srgbClr val="4472C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96" d="100"/>
          <a:sy n="96" d="100"/>
        </p:scale>
        <p:origin x="1680" y="-2251"/>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viewProps" Target="viewProps.xml"/><Relationship Id="rId5" Type="http://schemas.openxmlformats.org/officeDocument/2006/relationships/slide" Target="slides/slide1.xml"/><Relationship Id="rId15" Type="http://schemas.microsoft.com/office/2015/10/relationships/revisionInfo" Target="revisionInfo.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handoutMaster" Target="handoutMasters/handoutMaster1.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ominique Souyet" userId="9f8cbbab-b3ce-4990-b463-61d3047493bf" providerId="ADAL" clId="{33B74F06-95CF-46BA-B88D-F2349B00CCA6}"/>
    <pc:docChg chg="modSld">
      <pc:chgData name="Dominique Souyet" userId="9f8cbbab-b3ce-4990-b463-61d3047493bf" providerId="ADAL" clId="{33B74F06-95CF-46BA-B88D-F2349B00CCA6}" dt="2025-12-08T15:28:09.057" v="123" actId="20577"/>
      <pc:docMkLst>
        <pc:docMk/>
      </pc:docMkLst>
      <pc:sldChg chg="modSp">
        <pc:chgData name="Dominique Souyet" userId="9f8cbbab-b3ce-4990-b463-61d3047493bf" providerId="ADAL" clId="{33B74F06-95CF-46BA-B88D-F2349B00CCA6}" dt="2025-12-08T15:04:48.817" v="122"/>
        <pc:sldMkLst>
          <pc:docMk/>
          <pc:sldMk cId="3136819446" sldId="446"/>
        </pc:sldMkLst>
        <pc:spChg chg="mod">
          <ac:chgData name="Dominique Souyet" userId="9f8cbbab-b3ce-4990-b463-61d3047493bf" providerId="ADAL" clId="{33B74F06-95CF-46BA-B88D-F2349B00CCA6}" dt="2025-12-08T15:04:48.817" v="122"/>
          <ac:spMkLst>
            <pc:docMk/>
            <pc:sldMk cId="3136819446" sldId="446"/>
            <ac:spMk id="15" creationId="{163E6B95-C10E-7B3C-818E-47DBECC16987}"/>
          </ac:spMkLst>
        </pc:spChg>
      </pc:sldChg>
      <pc:sldChg chg="modSp">
        <pc:chgData name="Dominique Souyet" userId="9f8cbbab-b3ce-4990-b463-61d3047493bf" providerId="ADAL" clId="{33B74F06-95CF-46BA-B88D-F2349B00CCA6}" dt="2025-12-08T15:04:33.035" v="121"/>
        <pc:sldMkLst>
          <pc:docMk/>
          <pc:sldMk cId="2042270506" sldId="447"/>
        </pc:sldMkLst>
        <pc:spChg chg="mod">
          <ac:chgData name="Dominique Souyet" userId="9f8cbbab-b3ce-4990-b463-61d3047493bf" providerId="ADAL" clId="{33B74F06-95CF-46BA-B88D-F2349B00CCA6}" dt="2025-12-08T15:04:33.035" v="121"/>
          <ac:spMkLst>
            <pc:docMk/>
            <pc:sldMk cId="2042270506" sldId="447"/>
            <ac:spMk id="9" creationId="{FAF87A64-C5F2-0B8A-A65F-06E7D1A0B318}"/>
          </ac:spMkLst>
        </pc:spChg>
      </pc:sldChg>
      <pc:sldChg chg="modSp mod">
        <pc:chgData name="Dominique Souyet" userId="9f8cbbab-b3ce-4990-b463-61d3047493bf" providerId="ADAL" clId="{33B74F06-95CF-46BA-B88D-F2349B00CCA6}" dt="2025-12-08T15:28:09.057" v="123" actId="20577"/>
        <pc:sldMkLst>
          <pc:docMk/>
          <pc:sldMk cId="2031177517" sldId="449"/>
        </pc:sldMkLst>
        <pc:spChg chg="mod">
          <ac:chgData name="Dominique Souyet" userId="9f8cbbab-b3ce-4990-b463-61d3047493bf" providerId="ADAL" clId="{33B74F06-95CF-46BA-B88D-F2349B00CCA6}" dt="2025-12-08T15:28:09.057" v="123" actId="20577"/>
          <ac:spMkLst>
            <pc:docMk/>
            <pc:sldMk cId="2031177517" sldId="449"/>
            <ac:spMk id="12" creationId="{98BD4CC9-32EC-55A6-1D74-46018BA3FB3B}"/>
          </ac:spMkLst>
        </pc:spChg>
        <pc:spChg chg="mod">
          <ac:chgData name="Dominique Souyet" userId="9f8cbbab-b3ce-4990-b463-61d3047493bf" providerId="ADAL" clId="{33B74F06-95CF-46BA-B88D-F2349B00CCA6}" dt="2025-12-08T14:59:42.158" v="3" actId="20577"/>
          <ac:spMkLst>
            <pc:docMk/>
            <pc:sldMk cId="2031177517" sldId="449"/>
            <ac:spMk id="13" creationId="{55E93635-61F3-B6FE-2172-75798C749B36}"/>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D50C9F20-F5AC-4AA7-8B09-40F52D706260}"/>
              </a:ext>
            </a:extLst>
          </p:cNvPr>
          <p:cNvSpPr txBox="1">
            <a:spLocks noGrp="1"/>
          </p:cNvSpPr>
          <p:nvPr>
            <p:ph type="hdr" sz="quarter"/>
          </p:nvPr>
        </p:nvSpPr>
        <p:spPr>
          <a:xfrm>
            <a:off x="0" y="0"/>
            <a:ext cx="2946343" cy="498219"/>
          </a:xfrm>
          <a:prstGeom prst="rect">
            <a:avLst/>
          </a:prstGeom>
          <a:noFill/>
          <a:ln>
            <a:noFill/>
          </a:ln>
        </p:spPr>
        <p:txBody>
          <a:bodyPr vert="horz" wrap="square" lIns="91440" tIns="45720" rIns="91440" bIns="45720" anchor="t" anchorCtr="0" compatLnSpc="1">
            <a:no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200" b="0" i="0" u="none" strike="noStrike" kern="1200" cap="none" spc="0" baseline="0">
              <a:solidFill>
                <a:srgbClr val="000000"/>
              </a:solidFill>
              <a:uFillTx/>
              <a:latin typeface="Calibri"/>
            </a:endParaRPr>
          </a:p>
        </p:txBody>
      </p:sp>
      <p:sp>
        <p:nvSpPr>
          <p:cNvPr id="3" name="Espace réservé de la date 2">
            <a:extLst>
              <a:ext uri="{FF2B5EF4-FFF2-40B4-BE49-F238E27FC236}">
                <a16:creationId xmlns:a16="http://schemas.microsoft.com/office/drawing/2014/main" id="{84979722-E6DC-4482-A85E-57066EECB480}"/>
              </a:ext>
            </a:extLst>
          </p:cNvPr>
          <p:cNvSpPr txBox="1">
            <a:spLocks noGrp="1"/>
          </p:cNvSpPr>
          <p:nvPr>
            <p:ph type="dt" sz="quarter" idx="1"/>
          </p:nvPr>
        </p:nvSpPr>
        <p:spPr>
          <a:xfrm>
            <a:off x="3851333" y="0"/>
            <a:ext cx="2946343" cy="498219"/>
          </a:xfrm>
          <a:prstGeom prst="rect">
            <a:avLst/>
          </a:prstGeom>
          <a:noFill/>
          <a:ln>
            <a:noFill/>
          </a:ln>
        </p:spPr>
        <p:txBody>
          <a:bodyPr vert="horz" wrap="square" lIns="91440" tIns="45720" rIns="91440" bIns="45720" anchor="t" anchorCtr="0" compatLnSpc="1">
            <a:noAutofit/>
          </a:bodyPr>
          <a:lstStyle/>
          <a:p>
            <a:pPr marL="0" marR="0" lvl="0" indent="0" algn="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4E27D528-F551-45B2-B92C-0FA004F6D87E}" type="datetime1">
              <a:rPr lang="fr-FR" sz="1200" b="0" i="0" u="none" strike="noStrike" kern="1200" cap="none" spc="0" baseline="0">
                <a:solidFill>
                  <a:srgbClr val="000000"/>
                </a:solidFill>
                <a:uFillTx/>
                <a:latin typeface="Calibri"/>
              </a:rPr>
              <a:pPr marL="0" marR="0" lvl="0" indent="0" algn="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t>08/12/2025</a:t>
            </a:fld>
            <a:endParaRPr lang="fr-FR" sz="1200" b="0" i="0" u="none" strike="noStrike" kern="1200" cap="none" spc="0" baseline="0">
              <a:solidFill>
                <a:srgbClr val="000000"/>
              </a:solidFill>
              <a:uFillTx/>
              <a:latin typeface="Calibri"/>
            </a:endParaRPr>
          </a:p>
        </p:txBody>
      </p:sp>
      <p:sp>
        <p:nvSpPr>
          <p:cNvPr id="4" name="Espace réservé du pied de page 3">
            <a:extLst>
              <a:ext uri="{FF2B5EF4-FFF2-40B4-BE49-F238E27FC236}">
                <a16:creationId xmlns:a16="http://schemas.microsoft.com/office/drawing/2014/main" id="{4954365C-F581-455D-8290-AFEE520AB4B3}"/>
              </a:ext>
            </a:extLst>
          </p:cNvPr>
          <p:cNvSpPr txBox="1">
            <a:spLocks noGrp="1"/>
          </p:cNvSpPr>
          <p:nvPr>
            <p:ph type="ftr" sz="quarter" idx="2"/>
          </p:nvPr>
        </p:nvSpPr>
        <p:spPr>
          <a:xfrm>
            <a:off x="0" y="9431597"/>
            <a:ext cx="2946343" cy="498219"/>
          </a:xfrm>
          <a:prstGeom prst="rect">
            <a:avLst/>
          </a:prstGeom>
          <a:noFill/>
          <a:ln>
            <a:noFill/>
          </a:ln>
        </p:spPr>
        <p:txBody>
          <a:bodyPr vert="horz" wrap="square" lIns="91440" tIns="45720" rIns="91440" bIns="45720" anchor="b" anchorCtr="0" compatLnSpc="1">
            <a:no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200" b="0" i="0" u="none" strike="noStrike" kern="1200" cap="none" spc="0" baseline="0">
              <a:solidFill>
                <a:srgbClr val="000000"/>
              </a:solidFill>
              <a:uFillTx/>
              <a:latin typeface="Calibri"/>
            </a:endParaRPr>
          </a:p>
        </p:txBody>
      </p:sp>
      <p:sp>
        <p:nvSpPr>
          <p:cNvPr id="5" name="Espace réservé du numéro de diapositive 4">
            <a:extLst>
              <a:ext uri="{FF2B5EF4-FFF2-40B4-BE49-F238E27FC236}">
                <a16:creationId xmlns:a16="http://schemas.microsoft.com/office/drawing/2014/main" id="{0A256690-E7FD-4F17-A337-CF84617794D2}"/>
              </a:ext>
            </a:extLst>
          </p:cNvPr>
          <p:cNvSpPr txBox="1">
            <a:spLocks noGrp="1"/>
          </p:cNvSpPr>
          <p:nvPr>
            <p:ph type="sldNum" sz="quarter" idx="3"/>
          </p:nvPr>
        </p:nvSpPr>
        <p:spPr>
          <a:xfrm>
            <a:off x="3851333" y="9431597"/>
            <a:ext cx="2946343" cy="498219"/>
          </a:xfrm>
          <a:prstGeom prst="rect">
            <a:avLst/>
          </a:prstGeom>
          <a:noFill/>
          <a:ln>
            <a:noFill/>
          </a:ln>
        </p:spPr>
        <p:txBody>
          <a:bodyPr vert="horz" wrap="square" lIns="91440" tIns="45720" rIns="91440" bIns="45720" anchor="b" anchorCtr="0" compatLnSpc="1">
            <a:noAutofit/>
          </a:bodyPr>
          <a:lstStyle/>
          <a:p>
            <a:pPr marL="0" marR="0" lvl="0" indent="0" algn="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6163975D-9895-49A6-8CDC-0652C37A5191}" type="slidenum">
              <a:t>‹N°›</a:t>
            </a:fld>
            <a:endParaRPr lang="fr-FR" sz="1200" b="0" i="0" u="none" strike="noStrike" kern="1200" cap="none" spc="0" baseline="0">
              <a:solidFill>
                <a:srgbClr val="000000"/>
              </a:solidFill>
              <a:uFillTx/>
              <a:latin typeface="Calibri"/>
            </a:endParaRPr>
          </a:p>
        </p:txBody>
      </p:sp>
    </p:spTree>
    <p:extLst>
      <p:ext uri="{BB962C8B-B14F-4D97-AF65-F5344CB8AC3E}">
        <p14:creationId xmlns:p14="http://schemas.microsoft.com/office/powerpoint/2010/main" val="27512307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155114D7-2363-4904-B195-3926E39F4B49}"/>
              </a:ext>
            </a:extLst>
          </p:cNvPr>
          <p:cNvSpPr txBox="1">
            <a:spLocks noGrp="1"/>
          </p:cNvSpPr>
          <p:nvPr>
            <p:ph type="hdr" sz="quarter"/>
          </p:nvPr>
        </p:nvSpPr>
        <p:spPr>
          <a:xfrm>
            <a:off x="0" y="0"/>
            <a:ext cx="2946343" cy="498219"/>
          </a:xfrm>
          <a:prstGeom prst="rect">
            <a:avLst/>
          </a:prstGeom>
          <a:noFill/>
          <a:ln>
            <a:noFill/>
          </a:ln>
        </p:spPr>
        <p:txBody>
          <a:bodyPr vert="horz" wrap="square" lIns="91440" tIns="45720" rIns="91440" bIns="45720" anchor="t" anchorCtr="0" compatLnSpc="1">
            <a:noAutofit/>
          </a:bodyPr>
          <a:lstStyle>
            <a:lvl1pPr marL="0" marR="0" lvl="0" indent="0" algn="l" defTabSz="457200" rtl="0" fontAlgn="auto" hangingPunct="1">
              <a:lnSpc>
                <a:spcPct val="100000"/>
              </a:lnSpc>
              <a:spcBef>
                <a:spcPts val="0"/>
              </a:spcBef>
              <a:spcAft>
                <a:spcPts val="0"/>
              </a:spcAft>
              <a:buNone/>
              <a:tabLst/>
              <a:defRPr lang="fr-FR" sz="1200" b="0" i="0" u="none" strike="noStrike" kern="1200" cap="none" spc="0" baseline="0">
                <a:solidFill>
                  <a:srgbClr val="000000"/>
                </a:solidFill>
                <a:uFillTx/>
                <a:latin typeface="Calibri"/>
              </a:defRPr>
            </a:lvl1pPr>
          </a:lstStyle>
          <a:p>
            <a:pPr lvl="0"/>
            <a:endParaRPr lang="fr-FR"/>
          </a:p>
        </p:txBody>
      </p:sp>
      <p:sp>
        <p:nvSpPr>
          <p:cNvPr id="3" name="Espace réservé de la date 2">
            <a:extLst>
              <a:ext uri="{FF2B5EF4-FFF2-40B4-BE49-F238E27FC236}">
                <a16:creationId xmlns:a16="http://schemas.microsoft.com/office/drawing/2014/main" id="{117F320E-208E-4243-9D8C-7ADBB35A1258}"/>
              </a:ext>
            </a:extLst>
          </p:cNvPr>
          <p:cNvSpPr txBox="1">
            <a:spLocks noGrp="1"/>
          </p:cNvSpPr>
          <p:nvPr>
            <p:ph type="dt" idx="1"/>
          </p:nvPr>
        </p:nvSpPr>
        <p:spPr>
          <a:xfrm>
            <a:off x="3851333" y="0"/>
            <a:ext cx="2946343" cy="498219"/>
          </a:xfrm>
          <a:prstGeom prst="rect">
            <a:avLst/>
          </a:prstGeom>
          <a:noFill/>
          <a:ln>
            <a:noFill/>
          </a:ln>
        </p:spPr>
        <p:txBody>
          <a:bodyPr vert="horz" wrap="square" lIns="91440" tIns="45720" rIns="91440" bIns="45720" anchor="t" anchorCtr="0" compatLnSpc="1">
            <a:noAutofit/>
          </a:bodyPr>
          <a:lstStyle>
            <a:lvl1pPr marL="0" marR="0" lvl="0" indent="0" algn="r" defTabSz="457200" rtl="0" fontAlgn="auto" hangingPunct="1">
              <a:lnSpc>
                <a:spcPct val="100000"/>
              </a:lnSpc>
              <a:spcBef>
                <a:spcPts val="0"/>
              </a:spcBef>
              <a:spcAft>
                <a:spcPts val="0"/>
              </a:spcAft>
              <a:buNone/>
              <a:tabLst/>
              <a:defRPr lang="fr-FR" sz="1200" b="0" i="0" u="none" strike="noStrike" kern="1200" cap="none" spc="0" baseline="0">
                <a:solidFill>
                  <a:srgbClr val="000000"/>
                </a:solidFill>
                <a:uFillTx/>
                <a:latin typeface="Calibri"/>
              </a:defRPr>
            </a:lvl1pPr>
          </a:lstStyle>
          <a:p>
            <a:pPr lvl="0"/>
            <a:fld id="{7192AB87-BBD9-4419-A041-6346D8CA4D7D}" type="datetime1">
              <a:rPr lang="fr-FR"/>
              <a:pPr lvl="0"/>
              <a:t>08/12/2025</a:t>
            </a:fld>
            <a:endParaRPr lang="fr-FR"/>
          </a:p>
        </p:txBody>
      </p:sp>
      <p:sp>
        <p:nvSpPr>
          <p:cNvPr id="4" name="Espace réservé de l’image des diapositives 3">
            <a:extLst>
              <a:ext uri="{FF2B5EF4-FFF2-40B4-BE49-F238E27FC236}">
                <a16:creationId xmlns:a16="http://schemas.microsoft.com/office/drawing/2014/main" id="{EDF3C758-B422-404A-824E-01EAAA7225FA}"/>
              </a:ext>
            </a:extLst>
          </p:cNvPr>
          <p:cNvSpPr>
            <a:spLocks noGrp="1" noRot="1" noChangeAspect="1"/>
          </p:cNvSpPr>
          <p:nvPr>
            <p:ph type="sldImg" idx="2"/>
          </p:nvPr>
        </p:nvSpPr>
        <p:spPr>
          <a:xfrm>
            <a:off x="2143125" y="1241425"/>
            <a:ext cx="2513013" cy="3351213"/>
          </a:xfrm>
          <a:prstGeom prst="rect">
            <a:avLst/>
          </a:prstGeom>
          <a:noFill/>
          <a:ln w="12701">
            <a:solidFill>
              <a:srgbClr val="000000"/>
            </a:solidFill>
            <a:prstDash val="solid"/>
          </a:ln>
        </p:spPr>
      </p:sp>
      <p:sp>
        <p:nvSpPr>
          <p:cNvPr id="5" name="Espace réservé des commentaires 4">
            <a:extLst>
              <a:ext uri="{FF2B5EF4-FFF2-40B4-BE49-F238E27FC236}">
                <a16:creationId xmlns:a16="http://schemas.microsoft.com/office/drawing/2014/main" id="{7435DEEF-ACF4-440C-A323-C625C8239652}"/>
              </a:ext>
            </a:extLst>
          </p:cNvPr>
          <p:cNvSpPr txBox="1">
            <a:spLocks noGrp="1"/>
          </p:cNvSpPr>
          <p:nvPr>
            <p:ph type="body" sz="quarter" idx="3"/>
          </p:nvPr>
        </p:nvSpPr>
        <p:spPr>
          <a:xfrm>
            <a:off x="679929" y="4778718"/>
            <a:ext cx="5439408" cy="3909864"/>
          </a:xfrm>
          <a:prstGeom prst="rect">
            <a:avLst/>
          </a:prstGeom>
          <a:noFill/>
          <a:ln>
            <a:noFill/>
          </a:ln>
        </p:spPr>
        <p:txBody>
          <a:bodyPr vert="horz" wrap="square" lIns="91440" tIns="45720" rIns="91440" bIns="45720" anchor="t" anchorCtr="0" compatLnSpc="1">
            <a:no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a:extLst>
              <a:ext uri="{FF2B5EF4-FFF2-40B4-BE49-F238E27FC236}">
                <a16:creationId xmlns:a16="http://schemas.microsoft.com/office/drawing/2014/main" id="{45097E4C-1832-44C3-8E64-12E67199D7B2}"/>
              </a:ext>
            </a:extLst>
          </p:cNvPr>
          <p:cNvSpPr txBox="1">
            <a:spLocks noGrp="1"/>
          </p:cNvSpPr>
          <p:nvPr>
            <p:ph type="ftr" sz="quarter" idx="4"/>
          </p:nvPr>
        </p:nvSpPr>
        <p:spPr>
          <a:xfrm>
            <a:off x="0" y="9431597"/>
            <a:ext cx="2946343" cy="498219"/>
          </a:xfrm>
          <a:prstGeom prst="rect">
            <a:avLst/>
          </a:prstGeom>
          <a:noFill/>
          <a:ln>
            <a:noFill/>
          </a:ln>
        </p:spPr>
        <p:txBody>
          <a:bodyPr vert="horz" wrap="square" lIns="91440" tIns="45720" rIns="91440" bIns="45720" anchor="b" anchorCtr="0" compatLnSpc="1">
            <a:noAutofit/>
          </a:bodyPr>
          <a:lstStyle>
            <a:lvl1pPr marL="0" marR="0" lvl="0" indent="0" algn="l" defTabSz="457200" rtl="0" fontAlgn="auto" hangingPunct="1">
              <a:lnSpc>
                <a:spcPct val="100000"/>
              </a:lnSpc>
              <a:spcBef>
                <a:spcPts val="0"/>
              </a:spcBef>
              <a:spcAft>
                <a:spcPts val="0"/>
              </a:spcAft>
              <a:buNone/>
              <a:tabLst/>
              <a:defRPr lang="fr-FR" sz="1200" b="0" i="0" u="none" strike="noStrike" kern="1200" cap="none" spc="0" baseline="0">
                <a:solidFill>
                  <a:srgbClr val="000000"/>
                </a:solidFill>
                <a:uFillTx/>
                <a:latin typeface="Calibri"/>
              </a:defRPr>
            </a:lvl1pPr>
          </a:lstStyle>
          <a:p>
            <a:pPr lvl="0"/>
            <a:endParaRPr lang="fr-FR"/>
          </a:p>
        </p:txBody>
      </p:sp>
      <p:sp>
        <p:nvSpPr>
          <p:cNvPr id="7" name="Espace réservé du numéro de diapositive 6">
            <a:extLst>
              <a:ext uri="{FF2B5EF4-FFF2-40B4-BE49-F238E27FC236}">
                <a16:creationId xmlns:a16="http://schemas.microsoft.com/office/drawing/2014/main" id="{BB81C818-6B6F-4A44-9507-8169B46DFADB}"/>
              </a:ext>
            </a:extLst>
          </p:cNvPr>
          <p:cNvSpPr txBox="1">
            <a:spLocks noGrp="1"/>
          </p:cNvSpPr>
          <p:nvPr>
            <p:ph type="sldNum" sz="quarter" idx="5"/>
          </p:nvPr>
        </p:nvSpPr>
        <p:spPr>
          <a:xfrm>
            <a:off x="3851333" y="9431597"/>
            <a:ext cx="2946343" cy="498219"/>
          </a:xfrm>
          <a:prstGeom prst="rect">
            <a:avLst/>
          </a:prstGeom>
          <a:noFill/>
          <a:ln>
            <a:noFill/>
          </a:ln>
        </p:spPr>
        <p:txBody>
          <a:bodyPr vert="horz" wrap="square" lIns="91440" tIns="45720" rIns="91440" bIns="45720" anchor="b" anchorCtr="0" compatLnSpc="1">
            <a:noAutofit/>
          </a:bodyPr>
          <a:lstStyle>
            <a:lvl1pPr marL="0" marR="0" lvl="0" indent="0" algn="r" defTabSz="457200" rtl="0" fontAlgn="auto" hangingPunct="1">
              <a:lnSpc>
                <a:spcPct val="100000"/>
              </a:lnSpc>
              <a:spcBef>
                <a:spcPts val="0"/>
              </a:spcBef>
              <a:spcAft>
                <a:spcPts val="0"/>
              </a:spcAft>
              <a:buNone/>
              <a:tabLst/>
              <a:defRPr lang="fr-FR" sz="1200" b="0" i="0" u="none" strike="noStrike" kern="1200" cap="none" spc="0" baseline="0">
                <a:solidFill>
                  <a:srgbClr val="000000"/>
                </a:solidFill>
                <a:uFillTx/>
                <a:latin typeface="Calibri"/>
              </a:defRPr>
            </a:lvl1pPr>
          </a:lstStyle>
          <a:p>
            <a:pPr lvl="0"/>
            <a:fld id="{37D4DBBF-C02B-42A2-A041-5692A219A671}" type="slidenum">
              <a:t>‹N°›</a:t>
            </a:fld>
            <a:endParaRPr lang="fr-FR"/>
          </a:p>
        </p:txBody>
      </p:sp>
    </p:spTree>
    <p:extLst>
      <p:ext uri="{BB962C8B-B14F-4D97-AF65-F5344CB8AC3E}">
        <p14:creationId xmlns:p14="http://schemas.microsoft.com/office/powerpoint/2010/main" val="1653662594"/>
      </p:ext>
    </p:extLst>
  </p:cSld>
  <p:clrMap bg1="lt1" tx1="dk1" bg2="lt2" tx2="dk2" accent1="accent1" accent2="accent2" accent3="accent3" accent4="accent4" accent5="accent5" accent6="accent6" hlink="hlink" folHlink="folHlink"/>
  <p:notesStyle>
    <a:lvl1pPr marL="0" marR="0" lvl="0" indent="0" algn="l" defTabSz="914400" rtl="0" fontAlgn="auto" hangingPunct="1">
      <a:lnSpc>
        <a:spcPct val="100000"/>
      </a:lnSpc>
      <a:spcBef>
        <a:spcPts val="0"/>
      </a:spcBef>
      <a:spcAft>
        <a:spcPts val="0"/>
      </a:spcAft>
      <a:buNone/>
      <a:tabLst/>
      <a:defRPr lang="fr-FR" sz="1200" b="0" i="0" u="none" strike="noStrike" kern="1200" cap="none" spc="0" baseline="0">
        <a:solidFill>
          <a:srgbClr val="000000"/>
        </a:solidFill>
        <a:uFillTx/>
        <a:latin typeface="Calibri"/>
      </a:defRPr>
    </a:lvl1pPr>
    <a:lvl2pPr marL="457200" marR="0" lvl="1" indent="0" algn="l" defTabSz="914400" rtl="0" fontAlgn="auto" hangingPunct="1">
      <a:lnSpc>
        <a:spcPct val="100000"/>
      </a:lnSpc>
      <a:spcBef>
        <a:spcPts val="0"/>
      </a:spcBef>
      <a:spcAft>
        <a:spcPts val="0"/>
      </a:spcAft>
      <a:buNone/>
      <a:tabLst/>
      <a:defRPr lang="fr-FR" sz="1200" b="0" i="0" u="none" strike="noStrike" kern="1200" cap="none" spc="0" baseline="0">
        <a:solidFill>
          <a:srgbClr val="000000"/>
        </a:solidFill>
        <a:uFillTx/>
        <a:latin typeface="Calibri"/>
      </a:defRPr>
    </a:lvl2pPr>
    <a:lvl3pPr marL="914400" marR="0" lvl="2" indent="0" algn="l" defTabSz="914400" rtl="0" fontAlgn="auto" hangingPunct="1">
      <a:lnSpc>
        <a:spcPct val="100000"/>
      </a:lnSpc>
      <a:spcBef>
        <a:spcPts val="0"/>
      </a:spcBef>
      <a:spcAft>
        <a:spcPts val="0"/>
      </a:spcAft>
      <a:buNone/>
      <a:tabLst/>
      <a:defRPr lang="fr-FR" sz="1200" b="0" i="0" u="none" strike="noStrike" kern="1200" cap="none" spc="0" baseline="0">
        <a:solidFill>
          <a:srgbClr val="000000"/>
        </a:solidFill>
        <a:uFillTx/>
        <a:latin typeface="Calibri"/>
      </a:defRPr>
    </a:lvl3pPr>
    <a:lvl4pPr marL="1371600" marR="0" lvl="3" indent="0" algn="l" defTabSz="914400" rtl="0" fontAlgn="auto" hangingPunct="1">
      <a:lnSpc>
        <a:spcPct val="100000"/>
      </a:lnSpc>
      <a:spcBef>
        <a:spcPts val="0"/>
      </a:spcBef>
      <a:spcAft>
        <a:spcPts val="0"/>
      </a:spcAft>
      <a:buNone/>
      <a:tabLst/>
      <a:defRPr lang="fr-FR" sz="1200" b="0" i="0" u="none" strike="noStrike" kern="1200" cap="none" spc="0" baseline="0">
        <a:solidFill>
          <a:srgbClr val="000000"/>
        </a:solidFill>
        <a:uFillTx/>
        <a:latin typeface="Calibri"/>
      </a:defRPr>
    </a:lvl4pPr>
    <a:lvl5pPr marL="1828800" marR="0" lvl="4" indent="0" algn="l" defTabSz="914400" rtl="0" fontAlgn="auto" hangingPunct="1">
      <a:lnSpc>
        <a:spcPct val="100000"/>
      </a:lnSpc>
      <a:spcBef>
        <a:spcPts val="0"/>
      </a:spcBef>
      <a:spcAft>
        <a:spcPts val="0"/>
      </a:spcAft>
      <a:buNone/>
      <a:tabLst/>
      <a:defRPr lang="fr-FR" sz="1200" b="0" i="0" u="none" strike="noStrike" kern="1200" cap="none" spc="0" baseline="0">
        <a:solidFill>
          <a:srgbClr val="000000"/>
        </a:solidFill>
        <a:uFillTx/>
        <a:latin typeface="Calibri"/>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C32118C8-1D74-49D3-9120-6E736246A1AC}"/>
              </a:ext>
            </a:extLst>
          </p:cNvPr>
          <p:cNvSpPr>
            <a:spLocks noGrp="1" noRot="1" noChangeAspect="1"/>
          </p:cNvSpPr>
          <p:nvPr>
            <p:ph type="sldImg"/>
          </p:nvPr>
        </p:nvSpPr>
        <p:spPr>
          <a:xfrm>
            <a:off x="2143125" y="1241425"/>
            <a:ext cx="2513013" cy="3351213"/>
          </a:xfrm>
        </p:spPr>
      </p:sp>
      <p:sp>
        <p:nvSpPr>
          <p:cNvPr id="3" name="Espace réservé des notes 2">
            <a:extLst>
              <a:ext uri="{FF2B5EF4-FFF2-40B4-BE49-F238E27FC236}">
                <a16:creationId xmlns:a16="http://schemas.microsoft.com/office/drawing/2014/main" id="{F26C4C18-1285-410D-9409-8B0DEB22782C}"/>
              </a:ext>
            </a:extLst>
          </p:cNvPr>
          <p:cNvSpPr txBox="1">
            <a:spLocks noGrp="1"/>
          </p:cNvSpPr>
          <p:nvPr>
            <p:ph type="body" sz="quarter" idx="1"/>
          </p:nvPr>
        </p:nvSpPr>
        <p:spPr/>
        <p:txBody>
          <a:bodyPr/>
          <a:lstStyle/>
          <a:p>
            <a:endParaRPr lang="fr-FR"/>
          </a:p>
        </p:txBody>
      </p:sp>
      <p:sp>
        <p:nvSpPr>
          <p:cNvPr id="4" name="Espace réservé du pied de page 3">
            <a:extLst>
              <a:ext uri="{FF2B5EF4-FFF2-40B4-BE49-F238E27FC236}">
                <a16:creationId xmlns:a16="http://schemas.microsoft.com/office/drawing/2014/main" id="{EEFBB9AF-4692-40DD-ADF0-36A170E5FDA0}"/>
              </a:ext>
            </a:extLst>
          </p:cNvPr>
          <p:cNvSpPr txBox="1"/>
          <p:nvPr/>
        </p:nvSpPr>
        <p:spPr>
          <a:xfrm>
            <a:off x="0" y="9431597"/>
            <a:ext cx="2946343" cy="498219"/>
          </a:xfrm>
          <a:prstGeom prst="rect">
            <a:avLst/>
          </a:prstGeom>
          <a:noFill/>
          <a:ln cap="flat">
            <a:noFill/>
          </a:ln>
        </p:spPr>
        <p:txBody>
          <a:bodyPr vert="horz" wrap="square" lIns="91440" tIns="45720" rIns="91440" bIns="45720" anchor="b" anchorCtr="0" compatLnSpc="1">
            <a:no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200" b="0" i="0" u="none" strike="noStrike" kern="1200" cap="none" spc="0" baseline="0">
                <a:solidFill>
                  <a:srgbClr val="000000"/>
                </a:solidFill>
                <a:uFillTx/>
                <a:latin typeface="Calibri"/>
              </a:rPr>
              <a:t>+33 4 13 25 92 13 - www.aecd.fr</a:t>
            </a:r>
          </a:p>
        </p:txBody>
      </p:sp>
      <p:sp>
        <p:nvSpPr>
          <p:cNvPr id="5" name="Espace réservé du numéro de diapositive 4">
            <a:extLst>
              <a:ext uri="{FF2B5EF4-FFF2-40B4-BE49-F238E27FC236}">
                <a16:creationId xmlns:a16="http://schemas.microsoft.com/office/drawing/2014/main" id="{8624F3A2-F8F6-4AA7-B49E-F6661E8EFE46}"/>
              </a:ext>
            </a:extLst>
          </p:cNvPr>
          <p:cNvSpPr txBox="1"/>
          <p:nvPr/>
        </p:nvSpPr>
        <p:spPr>
          <a:xfrm>
            <a:off x="3851333" y="9431597"/>
            <a:ext cx="2946343" cy="498219"/>
          </a:xfrm>
          <a:prstGeom prst="rect">
            <a:avLst/>
          </a:prstGeom>
          <a:noFill/>
          <a:ln cap="flat">
            <a:noFill/>
          </a:ln>
        </p:spPr>
        <p:txBody>
          <a:bodyPr vert="horz" wrap="square" lIns="91440" tIns="45720" rIns="91440" bIns="45720" anchor="b" anchorCtr="0" compatLnSpc="1">
            <a:noAutofit/>
          </a:bodyPr>
          <a:lstStyle/>
          <a:p>
            <a:pPr marL="0" marR="0" lvl="0" indent="0" algn="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6F212DD6-ED39-4315-AA3E-242BA0880CF6}" type="slidenum">
              <a:t>2</a:t>
            </a:fld>
            <a:endParaRPr lang="en-US" sz="1200" b="0" i="0" u="none" strike="noStrike" kern="1200" cap="none" spc="0" baseline="0">
              <a:solidFill>
                <a:srgbClr val="000000"/>
              </a:solidFill>
              <a:uFillTx/>
              <a:latin typeface="Calibri"/>
            </a:endParaRPr>
          </a:p>
        </p:txBody>
      </p:sp>
    </p:spTree>
    <p:extLst>
      <p:ext uri="{BB962C8B-B14F-4D97-AF65-F5344CB8AC3E}">
        <p14:creationId xmlns:p14="http://schemas.microsoft.com/office/powerpoint/2010/main" val="3931841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C32118C8-1D74-49D3-9120-6E736246A1AC}"/>
              </a:ext>
            </a:extLst>
          </p:cNvPr>
          <p:cNvSpPr>
            <a:spLocks noGrp="1" noRot="1" noChangeAspect="1"/>
          </p:cNvSpPr>
          <p:nvPr>
            <p:ph type="sldImg"/>
          </p:nvPr>
        </p:nvSpPr>
        <p:spPr>
          <a:xfrm>
            <a:off x="2143125" y="1241425"/>
            <a:ext cx="2513013" cy="3351213"/>
          </a:xfrm>
        </p:spPr>
      </p:sp>
      <p:sp>
        <p:nvSpPr>
          <p:cNvPr id="3" name="Espace réservé des notes 2">
            <a:extLst>
              <a:ext uri="{FF2B5EF4-FFF2-40B4-BE49-F238E27FC236}">
                <a16:creationId xmlns:a16="http://schemas.microsoft.com/office/drawing/2014/main" id="{F26C4C18-1285-410D-9409-8B0DEB22782C}"/>
              </a:ext>
            </a:extLst>
          </p:cNvPr>
          <p:cNvSpPr txBox="1">
            <a:spLocks noGrp="1"/>
          </p:cNvSpPr>
          <p:nvPr>
            <p:ph type="body" sz="quarter" idx="1"/>
          </p:nvPr>
        </p:nvSpPr>
        <p:spPr/>
        <p:txBody>
          <a:bodyPr/>
          <a:lstStyle/>
          <a:p>
            <a:endParaRPr lang="fr-FR"/>
          </a:p>
        </p:txBody>
      </p:sp>
      <p:sp>
        <p:nvSpPr>
          <p:cNvPr id="4" name="Espace réservé du pied de page 3">
            <a:extLst>
              <a:ext uri="{FF2B5EF4-FFF2-40B4-BE49-F238E27FC236}">
                <a16:creationId xmlns:a16="http://schemas.microsoft.com/office/drawing/2014/main" id="{EEFBB9AF-4692-40DD-ADF0-36A170E5FDA0}"/>
              </a:ext>
            </a:extLst>
          </p:cNvPr>
          <p:cNvSpPr txBox="1"/>
          <p:nvPr/>
        </p:nvSpPr>
        <p:spPr>
          <a:xfrm>
            <a:off x="0" y="9431597"/>
            <a:ext cx="2946343" cy="498219"/>
          </a:xfrm>
          <a:prstGeom prst="rect">
            <a:avLst/>
          </a:prstGeom>
          <a:noFill/>
          <a:ln cap="flat">
            <a:noFill/>
          </a:ln>
        </p:spPr>
        <p:txBody>
          <a:bodyPr vert="horz" wrap="square" lIns="91440" tIns="45720" rIns="91440" bIns="45720" anchor="b" anchorCtr="0" compatLnSpc="1">
            <a:no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200" b="0" i="0" u="none" strike="noStrike" kern="1200" cap="none" spc="0" baseline="0">
                <a:solidFill>
                  <a:srgbClr val="000000"/>
                </a:solidFill>
                <a:uFillTx/>
                <a:latin typeface="Calibri"/>
              </a:rPr>
              <a:t>+33 4 13 25 92 13 - www.aecd.fr</a:t>
            </a:r>
          </a:p>
        </p:txBody>
      </p:sp>
      <p:sp>
        <p:nvSpPr>
          <p:cNvPr id="5" name="Espace réservé du numéro de diapositive 4">
            <a:extLst>
              <a:ext uri="{FF2B5EF4-FFF2-40B4-BE49-F238E27FC236}">
                <a16:creationId xmlns:a16="http://schemas.microsoft.com/office/drawing/2014/main" id="{8624F3A2-F8F6-4AA7-B49E-F6661E8EFE46}"/>
              </a:ext>
            </a:extLst>
          </p:cNvPr>
          <p:cNvSpPr txBox="1"/>
          <p:nvPr/>
        </p:nvSpPr>
        <p:spPr>
          <a:xfrm>
            <a:off x="3851333" y="9431597"/>
            <a:ext cx="2946343" cy="498219"/>
          </a:xfrm>
          <a:prstGeom prst="rect">
            <a:avLst/>
          </a:prstGeom>
          <a:noFill/>
          <a:ln cap="flat">
            <a:noFill/>
          </a:ln>
        </p:spPr>
        <p:txBody>
          <a:bodyPr vert="horz" wrap="square" lIns="91440" tIns="45720" rIns="91440" bIns="45720" anchor="b" anchorCtr="0" compatLnSpc="1">
            <a:noAutofit/>
          </a:bodyPr>
          <a:lstStyle/>
          <a:p>
            <a:pPr marL="0" marR="0" lvl="0" indent="0" algn="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6F212DD6-ED39-4315-AA3E-242BA0880CF6}" type="slidenum">
              <a:t>3</a:t>
            </a:fld>
            <a:endParaRPr lang="en-US" sz="1200" b="0" i="0" u="none" strike="noStrike" kern="1200" cap="none" spc="0" baseline="0">
              <a:solidFill>
                <a:srgbClr val="000000"/>
              </a:solidFill>
              <a:uFillTx/>
              <a:latin typeface="Calibri"/>
            </a:endParaRPr>
          </a:p>
        </p:txBody>
      </p:sp>
    </p:spTree>
    <p:extLst>
      <p:ext uri="{BB962C8B-B14F-4D97-AF65-F5344CB8AC3E}">
        <p14:creationId xmlns:p14="http://schemas.microsoft.com/office/powerpoint/2010/main" val="2344973971"/>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svg"/><Relationship Id="rId18" Type="http://schemas.openxmlformats.org/officeDocument/2006/relationships/image" Target="../media/image17.png"/><Relationship Id="rId26" Type="http://schemas.openxmlformats.org/officeDocument/2006/relationships/image" Target="../media/image25.png"/><Relationship Id="rId3" Type="http://schemas.openxmlformats.org/officeDocument/2006/relationships/image" Target="../media/image2.svg"/><Relationship Id="rId21" Type="http://schemas.openxmlformats.org/officeDocument/2006/relationships/image" Target="../media/image20.svg"/><Relationship Id="rId7" Type="http://schemas.openxmlformats.org/officeDocument/2006/relationships/image" Target="../media/image6.svg"/><Relationship Id="rId12" Type="http://schemas.openxmlformats.org/officeDocument/2006/relationships/image" Target="../media/image11.png"/><Relationship Id="rId17" Type="http://schemas.openxmlformats.org/officeDocument/2006/relationships/image" Target="../media/image16.svg"/><Relationship Id="rId25" Type="http://schemas.openxmlformats.org/officeDocument/2006/relationships/image" Target="../media/image24.svg"/><Relationship Id="rId2" Type="http://schemas.openxmlformats.org/officeDocument/2006/relationships/image" Target="../media/image1.png"/><Relationship Id="rId16" Type="http://schemas.openxmlformats.org/officeDocument/2006/relationships/image" Target="../media/image15.png"/><Relationship Id="rId20" Type="http://schemas.openxmlformats.org/officeDocument/2006/relationships/image" Target="../media/image19.png"/><Relationship Id="rId29" Type="http://schemas.openxmlformats.org/officeDocument/2006/relationships/image" Target="../media/image28.sv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10.svg"/><Relationship Id="rId24" Type="http://schemas.openxmlformats.org/officeDocument/2006/relationships/image" Target="../media/image23.png"/><Relationship Id="rId5" Type="http://schemas.openxmlformats.org/officeDocument/2006/relationships/image" Target="../media/image4.svg"/><Relationship Id="rId15" Type="http://schemas.openxmlformats.org/officeDocument/2006/relationships/image" Target="../media/image14.svg"/><Relationship Id="rId23" Type="http://schemas.openxmlformats.org/officeDocument/2006/relationships/image" Target="../media/image22.svg"/><Relationship Id="rId28" Type="http://schemas.openxmlformats.org/officeDocument/2006/relationships/image" Target="../media/image27.png"/><Relationship Id="rId10" Type="http://schemas.openxmlformats.org/officeDocument/2006/relationships/image" Target="../media/image9.png"/><Relationship Id="rId19" Type="http://schemas.openxmlformats.org/officeDocument/2006/relationships/image" Target="../media/image18.svg"/><Relationship Id="rId4" Type="http://schemas.openxmlformats.org/officeDocument/2006/relationships/image" Target="../media/image3.png"/><Relationship Id="rId9" Type="http://schemas.openxmlformats.org/officeDocument/2006/relationships/image" Target="../media/image8.svg"/><Relationship Id="rId14" Type="http://schemas.openxmlformats.org/officeDocument/2006/relationships/image" Target="../media/image13.png"/><Relationship Id="rId22" Type="http://schemas.openxmlformats.org/officeDocument/2006/relationships/image" Target="../media/image21.png"/><Relationship Id="rId27" Type="http://schemas.openxmlformats.org/officeDocument/2006/relationships/image" Target="../media/image26.sv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Diapositive de titre">
    <p:spTree>
      <p:nvGrpSpPr>
        <p:cNvPr id="1" name=""/>
        <p:cNvGrpSpPr/>
        <p:nvPr/>
      </p:nvGrpSpPr>
      <p:grpSpPr>
        <a:xfrm>
          <a:off x="0" y="0"/>
          <a:ext cx="0" cy="0"/>
          <a:chOff x="0" y="0"/>
          <a:chExt cx="0" cy="0"/>
        </a:xfrm>
      </p:grpSpPr>
      <p:pic>
        <p:nvPicPr>
          <p:cNvPr id="2" name="Graphisme 65">
            <a:extLst>
              <a:ext uri="{FF2B5EF4-FFF2-40B4-BE49-F238E27FC236}">
                <a16:creationId xmlns:a16="http://schemas.microsoft.com/office/drawing/2014/main" id="{759BCD9B-7088-460F-92D3-1B1FAA0D1B2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0799991" flipH="1">
            <a:off x="5123337" y="6751033"/>
            <a:ext cx="1483202" cy="2142402"/>
          </a:xfrm>
          <a:prstGeom prst="rect">
            <a:avLst/>
          </a:prstGeom>
          <a:noFill/>
          <a:ln cap="flat">
            <a:noFill/>
          </a:ln>
        </p:spPr>
      </p:pic>
      <p:pic>
        <p:nvPicPr>
          <p:cNvPr id="3" name="Graphisme 66">
            <a:extLst>
              <a:ext uri="{FF2B5EF4-FFF2-40B4-BE49-F238E27FC236}">
                <a16:creationId xmlns:a16="http://schemas.microsoft.com/office/drawing/2014/main" id="{6C3AC76B-DA8B-4473-9C4C-34DD0E6286C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10799991" flipH="1">
            <a:off x="3495248" y="6751033"/>
            <a:ext cx="1483202" cy="2142402"/>
          </a:xfrm>
          <a:prstGeom prst="rect">
            <a:avLst/>
          </a:prstGeom>
          <a:noFill/>
          <a:ln cap="flat">
            <a:noFill/>
          </a:ln>
        </p:spPr>
      </p:pic>
      <p:pic>
        <p:nvPicPr>
          <p:cNvPr id="4" name="Graphisme 67">
            <a:extLst>
              <a:ext uri="{FF2B5EF4-FFF2-40B4-BE49-F238E27FC236}">
                <a16:creationId xmlns:a16="http://schemas.microsoft.com/office/drawing/2014/main" id="{0E01EB00-132E-468C-905D-1516DC5CC7C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10799991" flipH="1">
            <a:off x="1867149" y="6751033"/>
            <a:ext cx="1483202" cy="2142402"/>
          </a:xfrm>
          <a:prstGeom prst="rect">
            <a:avLst/>
          </a:prstGeom>
          <a:noFill/>
          <a:ln cap="flat">
            <a:noFill/>
          </a:ln>
        </p:spPr>
      </p:pic>
      <p:pic>
        <p:nvPicPr>
          <p:cNvPr id="5" name="Graphisme 68">
            <a:extLst>
              <a:ext uri="{FF2B5EF4-FFF2-40B4-BE49-F238E27FC236}">
                <a16:creationId xmlns:a16="http://schemas.microsoft.com/office/drawing/2014/main" id="{6FE958C3-FF2B-455C-99BA-1C53A045AA7E}"/>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rot="10799991" flipH="1">
            <a:off x="239051" y="6751033"/>
            <a:ext cx="1483202" cy="2142402"/>
          </a:xfrm>
          <a:prstGeom prst="rect">
            <a:avLst/>
          </a:prstGeom>
          <a:noFill/>
          <a:ln cap="flat">
            <a:noFill/>
          </a:ln>
        </p:spPr>
      </p:pic>
      <p:pic>
        <p:nvPicPr>
          <p:cNvPr id="6" name="Graphisme 59">
            <a:extLst>
              <a:ext uri="{FF2B5EF4-FFF2-40B4-BE49-F238E27FC236}">
                <a16:creationId xmlns:a16="http://schemas.microsoft.com/office/drawing/2014/main" id="{0E43D59B-74C9-4549-B38F-A9F46B9B0A39}"/>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5126318" y="1351382"/>
            <a:ext cx="1483202" cy="2142402"/>
          </a:xfrm>
          <a:prstGeom prst="rect">
            <a:avLst/>
          </a:prstGeom>
          <a:noFill/>
          <a:ln cap="flat">
            <a:noFill/>
          </a:ln>
        </p:spPr>
      </p:pic>
      <p:pic>
        <p:nvPicPr>
          <p:cNvPr id="7" name="Graphisme 57">
            <a:extLst>
              <a:ext uri="{FF2B5EF4-FFF2-40B4-BE49-F238E27FC236}">
                <a16:creationId xmlns:a16="http://schemas.microsoft.com/office/drawing/2014/main" id="{87C65F8C-A10A-4141-B07A-E0C4CACD9899}"/>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3498229" y="1351382"/>
            <a:ext cx="1483202" cy="2142402"/>
          </a:xfrm>
          <a:prstGeom prst="rect">
            <a:avLst/>
          </a:prstGeom>
          <a:noFill/>
          <a:ln cap="flat">
            <a:noFill/>
          </a:ln>
        </p:spPr>
      </p:pic>
      <p:pic>
        <p:nvPicPr>
          <p:cNvPr id="8" name="Graphisme 54">
            <a:extLst>
              <a:ext uri="{FF2B5EF4-FFF2-40B4-BE49-F238E27FC236}">
                <a16:creationId xmlns:a16="http://schemas.microsoft.com/office/drawing/2014/main" id="{13DB4685-30E6-4032-A2CA-E0E6696164F1}"/>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1870130" y="1351382"/>
            <a:ext cx="1483202" cy="2142402"/>
          </a:xfrm>
          <a:prstGeom prst="rect">
            <a:avLst/>
          </a:prstGeom>
          <a:noFill/>
          <a:ln cap="flat">
            <a:noFill/>
          </a:ln>
        </p:spPr>
      </p:pic>
      <p:pic>
        <p:nvPicPr>
          <p:cNvPr id="9" name="Graphisme 52">
            <a:extLst>
              <a:ext uri="{FF2B5EF4-FFF2-40B4-BE49-F238E27FC236}">
                <a16:creationId xmlns:a16="http://schemas.microsoft.com/office/drawing/2014/main" id="{EC961A3F-FB8C-4E40-B018-9CF4AE2DF1D1}"/>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242032" y="1351382"/>
            <a:ext cx="1483202" cy="2142402"/>
          </a:xfrm>
          <a:prstGeom prst="rect">
            <a:avLst/>
          </a:prstGeom>
          <a:noFill/>
          <a:ln cap="flat">
            <a:noFill/>
          </a:ln>
        </p:spPr>
      </p:pic>
      <p:pic>
        <p:nvPicPr>
          <p:cNvPr id="10" name="Graphisme 81">
            <a:extLst>
              <a:ext uri="{FF2B5EF4-FFF2-40B4-BE49-F238E27FC236}">
                <a16:creationId xmlns:a16="http://schemas.microsoft.com/office/drawing/2014/main" id="{11B95881-2F4D-436E-B943-014E9239373B}"/>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708660" y="3321109"/>
            <a:ext cx="5658709" cy="3666744"/>
          </a:xfrm>
          <a:prstGeom prst="rect">
            <a:avLst/>
          </a:prstGeom>
          <a:noFill/>
          <a:ln cap="flat">
            <a:noFill/>
          </a:ln>
        </p:spPr>
      </p:pic>
      <p:pic>
        <p:nvPicPr>
          <p:cNvPr id="11" name="Graphisme 12">
            <a:extLst>
              <a:ext uri="{FF2B5EF4-FFF2-40B4-BE49-F238E27FC236}">
                <a16:creationId xmlns:a16="http://schemas.microsoft.com/office/drawing/2014/main" id="{ACD35D8C-0691-4405-A2A9-2361528A8F6D}"/>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2084832" y="3763926"/>
            <a:ext cx="2688336" cy="2688336"/>
          </a:xfrm>
          <a:prstGeom prst="rect">
            <a:avLst/>
          </a:prstGeom>
          <a:noFill/>
          <a:ln cap="flat">
            <a:noFill/>
          </a:ln>
        </p:spPr>
      </p:pic>
      <p:pic>
        <p:nvPicPr>
          <p:cNvPr id="12" name="Graphisme 55">
            <a:extLst>
              <a:ext uri="{FF2B5EF4-FFF2-40B4-BE49-F238E27FC236}">
                <a16:creationId xmlns:a16="http://schemas.microsoft.com/office/drawing/2014/main" id="{43C8401B-86AD-45DC-A0D6-7804B8A24BF8}"/>
              </a:ext>
            </a:extLst>
          </p:cNvPr>
          <p:cNvPicPr>
            <a:picLocks noChangeAspect="1"/>
          </p:cNvPicPr>
          <p:nvPr/>
        </p:nvPicPr>
        <p:blipFill>
          <a:blip r:embed="rId22">
            <a:extLst>
              <a:ext uri="{96DAC541-7B7A-43D3-8B79-37D633B846F1}">
                <asvg:svgBlip xmlns:asvg="http://schemas.microsoft.com/office/drawing/2016/SVG/main" r:embed="rId23"/>
              </a:ext>
            </a:extLst>
          </a:blip>
          <a:stretch>
            <a:fillRect/>
          </a:stretch>
        </p:blipFill>
        <p:spPr>
          <a:xfrm>
            <a:off x="2221200" y="3907608"/>
            <a:ext cx="2415597" cy="2415597"/>
          </a:xfrm>
          <a:prstGeom prst="rect">
            <a:avLst/>
          </a:prstGeom>
          <a:noFill/>
          <a:ln cap="flat">
            <a:noFill/>
          </a:ln>
        </p:spPr>
      </p:pic>
      <p:pic>
        <p:nvPicPr>
          <p:cNvPr id="13" name="Graphisme 2">
            <a:extLst>
              <a:ext uri="{FF2B5EF4-FFF2-40B4-BE49-F238E27FC236}">
                <a16:creationId xmlns:a16="http://schemas.microsoft.com/office/drawing/2014/main" id="{E249D35E-2789-41CA-8D0A-C4D9F38162AD}"/>
              </a:ext>
            </a:extLst>
          </p:cNvPr>
          <p:cNvPicPr>
            <a:picLocks noChangeAspect="1"/>
          </p:cNvPicPr>
          <p:nvPr/>
        </p:nvPicPr>
        <p:blipFill>
          <a:blip r:embed="rId24">
            <a:extLst>
              <a:ext uri="{96DAC541-7B7A-43D3-8B79-37D633B846F1}">
                <asvg:svgBlip xmlns:asvg="http://schemas.microsoft.com/office/drawing/2016/SVG/main" r:embed="rId25"/>
              </a:ext>
            </a:extLst>
          </a:blip>
          <a:stretch>
            <a:fillRect/>
          </a:stretch>
        </p:blipFill>
        <p:spPr>
          <a:xfrm>
            <a:off x="248483" y="251679"/>
            <a:ext cx="6361041" cy="877824"/>
          </a:xfrm>
          <a:prstGeom prst="rect">
            <a:avLst/>
          </a:prstGeom>
          <a:noFill/>
          <a:ln cap="flat">
            <a:noFill/>
          </a:ln>
        </p:spPr>
      </p:pic>
      <p:pic>
        <p:nvPicPr>
          <p:cNvPr id="14" name="Graphisme 4">
            <a:extLst>
              <a:ext uri="{FF2B5EF4-FFF2-40B4-BE49-F238E27FC236}">
                <a16:creationId xmlns:a16="http://schemas.microsoft.com/office/drawing/2014/main" id="{78E44455-588D-49E8-A6C7-C2874592467A}"/>
              </a:ext>
            </a:extLst>
          </p:cNvPr>
          <p:cNvPicPr>
            <a:picLocks noChangeAspect="1"/>
          </p:cNvPicPr>
          <p:nvPr/>
        </p:nvPicPr>
        <p:blipFill>
          <a:blip r:embed="rId26">
            <a:extLst>
              <a:ext uri="{96DAC541-7B7A-43D3-8B79-37D633B846F1}">
                <asvg:svgBlip xmlns:asvg="http://schemas.microsoft.com/office/drawing/2016/SVG/main" r:embed="rId27"/>
              </a:ext>
            </a:extLst>
          </a:blip>
          <a:stretch>
            <a:fillRect/>
          </a:stretch>
        </p:blipFill>
        <p:spPr>
          <a:xfrm>
            <a:off x="1175611" y="251679"/>
            <a:ext cx="38011" cy="886968"/>
          </a:xfrm>
          <a:prstGeom prst="rect">
            <a:avLst/>
          </a:prstGeom>
          <a:noFill/>
          <a:ln cap="flat">
            <a:noFill/>
          </a:ln>
        </p:spPr>
      </p:pic>
      <p:pic>
        <p:nvPicPr>
          <p:cNvPr id="15" name="Graphisme 69">
            <a:extLst>
              <a:ext uri="{FF2B5EF4-FFF2-40B4-BE49-F238E27FC236}">
                <a16:creationId xmlns:a16="http://schemas.microsoft.com/office/drawing/2014/main" id="{DE90F2FC-D0F5-469A-8AE3-84A23EFEB157}"/>
              </a:ext>
            </a:extLst>
          </p:cNvPr>
          <p:cNvPicPr>
            <a:picLocks noChangeAspect="1"/>
          </p:cNvPicPr>
          <p:nvPr/>
        </p:nvPicPr>
        <p:blipFill>
          <a:blip r:embed="rId28">
            <a:extLst>
              <a:ext uri="{96DAC541-7B7A-43D3-8B79-37D633B846F1}">
                <asvg:svgBlip xmlns:asvg="http://schemas.microsoft.com/office/drawing/2016/SVG/main" r:embed="rId29"/>
              </a:ext>
            </a:extLst>
          </a:blip>
          <a:stretch>
            <a:fillRect/>
          </a:stretch>
        </p:blipFill>
        <p:spPr>
          <a:xfrm>
            <a:off x="253051" y="2089305"/>
            <a:ext cx="1472184" cy="12691"/>
          </a:xfrm>
          <a:prstGeom prst="rect">
            <a:avLst/>
          </a:prstGeom>
          <a:noFill/>
          <a:ln cap="flat">
            <a:noFill/>
          </a:ln>
        </p:spPr>
      </p:pic>
      <p:pic>
        <p:nvPicPr>
          <p:cNvPr id="16" name="Graphisme 71">
            <a:extLst>
              <a:ext uri="{FF2B5EF4-FFF2-40B4-BE49-F238E27FC236}">
                <a16:creationId xmlns:a16="http://schemas.microsoft.com/office/drawing/2014/main" id="{B7A3B927-CC7B-4A7B-AE7C-A5A61F76F008}"/>
              </a:ext>
            </a:extLst>
          </p:cNvPr>
          <p:cNvPicPr>
            <a:picLocks noChangeAspect="1"/>
          </p:cNvPicPr>
          <p:nvPr/>
        </p:nvPicPr>
        <p:blipFill>
          <a:blip r:embed="rId28">
            <a:extLst>
              <a:ext uri="{96DAC541-7B7A-43D3-8B79-37D633B846F1}">
                <asvg:svgBlip xmlns:asvg="http://schemas.microsoft.com/office/drawing/2016/SVG/main" r:embed="rId29"/>
              </a:ext>
            </a:extLst>
          </a:blip>
          <a:stretch>
            <a:fillRect/>
          </a:stretch>
        </p:blipFill>
        <p:spPr>
          <a:xfrm>
            <a:off x="1883206" y="2089305"/>
            <a:ext cx="1472184" cy="12691"/>
          </a:xfrm>
          <a:prstGeom prst="rect">
            <a:avLst/>
          </a:prstGeom>
          <a:noFill/>
          <a:ln cap="flat">
            <a:noFill/>
          </a:ln>
        </p:spPr>
      </p:pic>
      <p:pic>
        <p:nvPicPr>
          <p:cNvPr id="17" name="Graphisme 72">
            <a:extLst>
              <a:ext uri="{FF2B5EF4-FFF2-40B4-BE49-F238E27FC236}">
                <a16:creationId xmlns:a16="http://schemas.microsoft.com/office/drawing/2014/main" id="{64E7D369-48CC-4F31-BB85-1DB3C07F5686}"/>
              </a:ext>
            </a:extLst>
          </p:cNvPr>
          <p:cNvPicPr>
            <a:picLocks noChangeAspect="1"/>
          </p:cNvPicPr>
          <p:nvPr/>
        </p:nvPicPr>
        <p:blipFill>
          <a:blip r:embed="rId28">
            <a:extLst>
              <a:ext uri="{96DAC541-7B7A-43D3-8B79-37D633B846F1}">
                <asvg:svgBlip xmlns:asvg="http://schemas.microsoft.com/office/drawing/2016/SVG/main" r:embed="rId29"/>
              </a:ext>
            </a:extLst>
          </a:blip>
          <a:stretch>
            <a:fillRect/>
          </a:stretch>
        </p:blipFill>
        <p:spPr>
          <a:xfrm>
            <a:off x="3508799" y="2089305"/>
            <a:ext cx="1472184" cy="12691"/>
          </a:xfrm>
          <a:prstGeom prst="rect">
            <a:avLst/>
          </a:prstGeom>
          <a:noFill/>
          <a:ln cap="flat">
            <a:noFill/>
          </a:ln>
        </p:spPr>
      </p:pic>
      <p:pic>
        <p:nvPicPr>
          <p:cNvPr id="18" name="Graphisme 73">
            <a:extLst>
              <a:ext uri="{FF2B5EF4-FFF2-40B4-BE49-F238E27FC236}">
                <a16:creationId xmlns:a16="http://schemas.microsoft.com/office/drawing/2014/main" id="{222107F7-0DEF-4F46-A7F5-8842BA1532A1}"/>
              </a:ext>
            </a:extLst>
          </p:cNvPr>
          <p:cNvPicPr>
            <a:picLocks noChangeAspect="1"/>
          </p:cNvPicPr>
          <p:nvPr/>
        </p:nvPicPr>
        <p:blipFill>
          <a:blip r:embed="rId28">
            <a:extLst>
              <a:ext uri="{96DAC541-7B7A-43D3-8B79-37D633B846F1}">
                <asvg:svgBlip xmlns:asvg="http://schemas.microsoft.com/office/drawing/2016/SVG/main" r:embed="rId29"/>
              </a:ext>
            </a:extLst>
          </a:blip>
          <a:stretch>
            <a:fillRect/>
          </a:stretch>
        </p:blipFill>
        <p:spPr>
          <a:xfrm>
            <a:off x="5134392" y="2089305"/>
            <a:ext cx="1472184" cy="12691"/>
          </a:xfrm>
          <a:prstGeom prst="rect">
            <a:avLst/>
          </a:prstGeom>
          <a:noFill/>
          <a:ln cap="flat">
            <a:noFill/>
          </a:ln>
        </p:spPr>
      </p:pic>
      <p:pic>
        <p:nvPicPr>
          <p:cNvPr id="19" name="Graphisme 75">
            <a:extLst>
              <a:ext uri="{FF2B5EF4-FFF2-40B4-BE49-F238E27FC236}">
                <a16:creationId xmlns:a16="http://schemas.microsoft.com/office/drawing/2014/main" id="{23F214D1-64EF-4DAE-AE6A-893E2AA90BCA}"/>
              </a:ext>
            </a:extLst>
          </p:cNvPr>
          <p:cNvPicPr>
            <a:picLocks noChangeAspect="1"/>
          </p:cNvPicPr>
          <p:nvPr/>
        </p:nvPicPr>
        <p:blipFill>
          <a:blip r:embed="rId28">
            <a:extLst>
              <a:ext uri="{96DAC541-7B7A-43D3-8B79-37D633B846F1}">
                <asvg:svgBlip xmlns:asvg="http://schemas.microsoft.com/office/drawing/2016/SVG/main" r:embed="rId29"/>
              </a:ext>
            </a:extLst>
          </a:blip>
          <a:stretch>
            <a:fillRect/>
          </a:stretch>
        </p:blipFill>
        <p:spPr>
          <a:xfrm>
            <a:off x="259488" y="8143127"/>
            <a:ext cx="1472184" cy="12691"/>
          </a:xfrm>
          <a:prstGeom prst="rect">
            <a:avLst/>
          </a:prstGeom>
          <a:noFill/>
          <a:ln cap="flat">
            <a:noFill/>
          </a:ln>
        </p:spPr>
      </p:pic>
      <p:pic>
        <p:nvPicPr>
          <p:cNvPr id="20" name="Graphisme 76">
            <a:extLst>
              <a:ext uri="{FF2B5EF4-FFF2-40B4-BE49-F238E27FC236}">
                <a16:creationId xmlns:a16="http://schemas.microsoft.com/office/drawing/2014/main" id="{3323E2BA-D487-4302-98CC-D9B163F6E9B5}"/>
              </a:ext>
            </a:extLst>
          </p:cNvPr>
          <p:cNvPicPr>
            <a:picLocks noChangeAspect="1"/>
          </p:cNvPicPr>
          <p:nvPr/>
        </p:nvPicPr>
        <p:blipFill>
          <a:blip r:embed="rId28">
            <a:extLst>
              <a:ext uri="{96DAC541-7B7A-43D3-8B79-37D633B846F1}">
                <asvg:svgBlip xmlns:asvg="http://schemas.microsoft.com/office/drawing/2016/SVG/main" r:embed="rId29"/>
              </a:ext>
            </a:extLst>
          </a:blip>
          <a:stretch>
            <a:fillRect/>
          </a:stretch>
        </p:blipFill>
        <p:spPr>
          <a:xfrm>
            <a:off x="1884459" y="8143127"/>
            <a:ext cx="1472184" cy="12691"/>
          </a:xfrm>
          <a:prstGeom prst="rect">
            <a:avLst/>
          </a:prstGeom>
          <a:noFill/>
          <a:ln cap="flat">
            <a:noFill/>
          </a:ln>
        </p:spPr>
      </p:pic>
      <p:pic>
        <p:nvPicPr>
          <p:cNvPr id="21" name="Graphisme 77">
            <a:extLst>
              <a:ext uri="{FF2B5EF4-FFF2-40B4-BE49-F238E27FC236}">
                <a16:creationId xmlns:a16="http://schemas.microsoft.com/office/drawing/2014/main" id="{65E5B1F0-5FF0-4E36-95C6-B377D31E39A5}"/>
              </a:ext>
            </a:extLst>
          </p:cNvPr>
          <p:cNvPicPr>
            <a:picLocks noChangeAspect="1"/>
          </p:cNvPicPr>
          <p:nvPr/>
        </p:nvPicPr>
        <p:blipFill>
          <a:blip r:embed="rId28">
            <a:extLst>
              <a:ext uri="{96DAC541-7B7A-43D3-8B79-37D633B846F1}">
                <asvg:svgBlip xmlns:asvg="http://schemas.microsoft.com/office/drawing/2016/SVG/main" r:embed="rId29"/>
              </a:ext>
            </a:extLst>
          </a:blip>
          <a:stretch>
            <a:fillRect/>
          </a:stretch>
        </p:blipFill>
        <p:spPr>
          <a:xfrm>
            <a:off x="3509421" y="8143127"/>
            <a:ext cx="1472184" cy="12691"/>
          </a:xfrm>
          <a:prstGeom prst="rect">
            <a:avLst/>
          </a:prstGeom>
          <a:noFill/>
          <a:ln cap="flat">
            <a:noFill/>
          </a:ln>
        </p:spPr>
      </p:pic>
      <p:pic>
        <p:nvPicPr>
          <p:cNvPr id="22" name="Graphisme 78">
            <a:extLst>
              <a:ext uri="{FF2B5EF4-FFF2-40B4-BE49-F238E27FC236}">
                <a16:creationId xmlns:a16="http://schemas.microsoft.com/office/drawing/2014/main" id="{41A9DA8C-5C41-4A65-8BFC-D995C1A9C475}"/>
              </a:ext>
            </a:extLst>
          </p:cNvPr>
          <p:cNvPicPr>
            <a:picLocks noChangeAspect="1"/>
          </p:cNvPicPr>
          <p:nvPr/>
        </p:nvPicPr>
        <p:blipFill>
          <a:blip r:embed="rId28">
            <a:extLst>
              <a:ext uri="{96DAC541-7B7A-43D3-8B79-37D633B846F1}">
                <asvg:svgBlip xmlns:asvg="http://schemas.microsoft.com/office/drawing/2016/SVG/main" r:embed="rId29"/>
              </a:ext>
            </a:extLst>
          </a:blip>
          <a:stretch>
            <a:fillRect/>
          </a:stretch>
        </p:blipFill>
        <p:spPr>
          <a:xfrm>
            <a:off x="5134392" y="8143127"/>
            <a:ext cx="1472184" cy="12691"/>
          </a:xfrm>
          <a:prstGeom prst="rect">
            <a:avLst/>
          </a:prstGeom>
          <a:noFill/>
          <a:ln cap="flat">
            <a:noFill/>
          </a:ln>
        </p:spPr>
      </p:pic>
      <p:sp>
        <p:nvSpPr>
          <p:cNvPr id="23" name="Titre 82">
            <a:extLst>
              <a:ext uri="{FF2B5EF4-FFF2-40B4-BE49-F238E27FC236}">
                <a16:creationId xmlns:a16="http://schemas.microsoft.com/office/drawing/2014/main" id="{65F39A2C-C23E-4620-8DD9-B22BB8CFAE9C}"/>
              </a:ext>
            </a:extLst>
          </p:cNvPr>
          <p:cNvSpPr txBox="1">
            <a:spLocks noGrp="1"/>
          </p:cNvSpPr>
          <p:nvPr>
            <p:ph type="title"/>
          </p:nvPr>
        </p:nvSpPr>
        <p:spPr>
          <a:xfrm>
            <a:off x="1396914" y="278288"/>
            <a:ext cx="5191771" cy="889455"/>
          </a:xfrm>
        </p:spPr>
        <p:txBody>
          <a:bodyPr lIns="0" tIns="0" rIns="0" bIns="0">
            <a:noAutofit/>
          </a:bodyPr>
          <a:lstStyle>
            <a:lvl1pPr>
              <a:defRPr sz="2600" b="1">
                <a:solidFill>
                  <a:srgbClr val="105A46"/>
                </a:solidFill>
              </a:defRPr>
            </a:lvl1pPr>
          </a:lstStyle>
          <a:p>
            <a:pPr lvl="0"/>
            <a:r>
              <a:rPr lang="fr-FR"/>
              <a:t>RÉALISER DES ÉCONOMIES</a:t>
            </a:r>
          </a:p>
        </p:txBody>
      </p:sp>
      <p:sp>
        <p:nvSpPr>
          <p:cNvPr id="24" name="Espace réservé du texte 85">
            <a:extLst>
              <a:ext uri="{FF2B5EF4-FFF2-40B4-BE49-F238E27FC236}">
                <a16:creationId xmlns:a16="http://schemas.microsoft.com/office/drawing/2014/main" id="{EC59CF00-0B2C-4D3C-872C-C1C7BD72B9A1}"/>
              </a:ext>
            </a:extLst>
          </p:cNvPr>
          <p:cNvSpPr txBox="1">
            <a:spLocks noGrp="1"/>
          </p:cNvSpPr>
          <p:nvPr>
            <p:ph type="body" idx="4294967295"/>
          </p:nvPr>
        </p:nvSpPr>
        <p:spPr>
          <a:xfrm>
            <a:off x="408207" y="1412512"/>
            <a:ext cx="1174747" cy="633889"/>
          </a:xfrm>
        </p:spPr>
        <p:txBody>
          <a:bodyPr lIns="0" tIns="0" rIns="0" bIns="0" anchor="ctr">
            <a:noAutofit/>
          </a:bodyPr>
          <a:lstStyle>
            <a:lvl1pPr marL="0" indent="0">
              <a:buNone/>
              <a:defRPr sz="900">
                <a:solidFill>
                  <a:srgbClr val="1A1A1A"/>
                </a:solidFill>
              </a:defRPr>
            </a:lvl1pPr>
          </a:lstStyle>
          <a:p>
            <a:pPr lvl="0"/>
            <a:r>
              <a:rPr lang="fr-FR"/>
              <a:t>Modifiez les styles du texte du masque</a:t>
            </a:r>
          </a:p>
        </p:txBody>
      </p:sp>
      <p:sp>
        <p:nvSpPr>
          <p:cNvPr id="25" name="Espace réservé du texte 85">
            <a:extLst>
              <a:ext uri="{FF2B5EF4-FFF2-40B4-BE49-F238E27FC236}">
                <a16:creationId xmlns:a16="http://schemas.microsoft.com/office/drawing/2014/main" id="{91CE18E0-1136-44D0-A108-0F328841E3CD}"/>
              </a:ext>
            </a:extLst>
          </p:cNvPr>
          <p:cNvSpPr txBox="1">
            <a:spLocks noGrp="1"/>
          </p:cNvSpPr>
          <p:nvPr>
            <p:ph type="body" idx="4294967295"/>
          </p:nvPr>
        </p:nvSpPr>
        <p:spPr>
          <a:xfrm>
            <a:off x="5289551" y="1412512"/>
            <a:ext cx="1174747" cy="633889"/>
          </a:xfrm>
        </p:spPr>
        <p:txBody>
          <a:bodyPr lIns="0" tIns="0" rIns="0" bIns="0" anchor="ctr">
            <a:noAutofit/>
          </a:bodyPr>
          <a:lstStyle>
            <a:lvl1pPr marL="0" indent="0">
              <a:buNone/>
              <a:defRPr sz="900">
                <a:solidFill>
                  <a:srgbClr val="1A1A1A"/>
                </a:solidFill>
              </a:defRPr>
            </a:lvl1pPr>
          </a:lstStyle>
          <a:p>
            <a:pPr lvl="0"/>
            <a:r>
              <a:rPr lang="fr-FR"/>
              <a:t>Modifiez les styles du texte du masque</a:t>
            </a:r>
          </a:p>
        </p:txBody>
      </p:sp>
      <p:sp>
        <p:nvSpPr>
          <p:cNvPr id="26" name="Espace réservé du texte 85">
            <a:extLst>
              <a:ext uri="{FF2B5EF4-FFF2-40B4-BE49-F238E27FC236}">
                <a16:creationId xmlns:a16="http://schemas.microsoft.com/office/drawing/2014/main" id="{83F3B9A3-BCF9-4F43-BA53-6505D9988016}"/>
              </a:ext>
            </a:extLst>
          </p:cNvPr>
          <p:cNvSpPr txBox="1">
            <a:spLocks noGrp="1"/>
          </p:cNvSpPr>
          <p:nvPr>
            <p:ph type="body" idx="4294967295"/>
          </p:nvPr>
        </p:nvSpPr>
        <p:spPr>
          <a:xfrm>
            <a:off x="2035330" y="1412512"/>
            <a:ext cx="1174747" cy="633889"/>
          </a:xfrm>
        </p:spPr>
        <p:txBody>
          <a:bodyPr lIns="0" tIns="0" rIns="0" bIns="0" anchor="ctr">
            <a:noAutofit/>
          </a:bodyPr>
          <a:lstStyle>
            <a:lvl1pPr marL="0" indent="0">
              <a:buNone/>
              <a:defRPr sz="900">
                <a:solidFill>
                  <a:srgbClr val="1A1A1A"/>
                </a:solidFill>
              </a:defRPr>
            </a:lvl1pPr>
          </a:lstStyle>
          <a:p>
            <a:pPr lvl="0"/>
            <a:r>
              <a:rPr lang="fr-FR"/>
              <a:t>Modifiez les styles du texte du masque</a:t>
            </a:r>
          </a:p>
        </p:txBody>
      </p:sp>
      <p:sp>
        <p:nvSpPr>
          <p:cNvPr id="27" name="Espace réservé du texte 85">
            <a:extLst>
              <a:ext uri="{FF2B5EF4-FFF2-40B4-BE49-F238E27FC236}">
                <a16:creationId xmlns:a16="http://schemas.microsoft.com/office/drawing/2014/main" id="{C43E9C8C-A95F-49A7-9D27-B66EABE419ED}"/>
              </a:ext>
            </a:extLst>
          </p:cNvPr>
          <p:cNvSpPr txBox="1">
            <a:spLocks noGrp="1"/>
          </p:cNvSpPr>
          <p:nvPr>
            <p:ph type="body" idx="4294967295"/>
          </p:nvPr>
        </p:nvSpPr>
        <p:spPr>
          <a:xfrm>
            <a:off x="3662441" y="1412512"/>
            <a:ext cx="1174747" cy="633889"/>
          </a:xfrm>
        </p:spPr>
        <p:txBody>
          <a:bodyPr lIns="0" tIns="0" rIns="0" bIns="0" anchor="ctr">
            <a:noAutofit/>
          </a:bodyPr>
          <a:lstStyle>
            <a:lvl1pPr marL="0" indent="0">
              <a:buNone/>
              <a:defRPr sz="900">
                <a:solidFill>
                  <a:srgbClr val="1A1A1A"/>
                </a:solidFill>
              </a:defRPr>
            </a:lvl1pPr>
          </a:lstStyle>
          <a:p>
            <a:pPr lvl="0"/>
            <a:r>
              <a:rPr lang="fr-FR"/>
              <a:t>Modifiez les styles du texte du masque</a:t>
            </a:r>
          </a:p>
        </p:txBody>
      </p:sp>
      <p:sp>
        <p:nvSpPr>
          <p:cNvPr id="28" name="Espace réservé du texte 85">
            <a:extLst>
              <a:ext uri="{FF2B5EF4-FFF2-40B4-BE49-F238E27FC236}">
                <a16:creationId xmlns:a16="http://schemas.microsoft.com/office/drawing/2014/main" id="{B02C0437-6D3C-48CC-BB9A-00D738F418E8}"/>
              </a:ext>
            </a:extLst>
          </p:cNvPr>
          <p:cNvSpPr txBox="1">
            <a:spLocks noGrp="1"/>
          </p:cNvSpPr>
          <p:nvPr>
            <p:ph type="body" idx="4294967295"/>
          </p:nvPr>
        </p:nvSpPr>
        <p:spPr>
          <a:xfrm>
            <a:off x="408207" y="8200238"/>
            <a:ext cx="1174747" cy="633596"/>
          </a:xfrm>
        </p:spPr>
        <p:txBody>
          <a:bodyPr lIns="0" tIns="0" rIns="0" bIns="0" anchor="ctr">
            <a:noAutofit/>
          </a:bodyPr>
          <a:lstStyle>
            <a:lvl1pPr marL="0" indent="0">
              <a:buNone/>
              <a:defRPr sz="900">
                <a:solidFill>
                  <a:srgbClr val="1A1A1A"/>
                </a:solidFill>
              </a:defRPr>
            </a:lvl1pPr>
          </a:lstStyle>
          <a:p>
            <a:pPr lvl="0"/>
            <a:r>
              <a:rPr lang="fr-FR"/>
              <a:t>Modifiez les styles du texte du masque</a:t>
            </a:r>
          </a:p>
        </p:txBody>
      </p:sp>
      <p:sp>
        <p:nvSpPr>
          <p:cNvPr id="29" name="Espace réservé du texte 85">
            <a:extLst>
              <a:ext uri="{FF2B5EF4-FFF2-40B4-BE49-F238E27FC236}">
                <a16:creationId xmlns:a16="http://schemas.microsoft.com/office/drawing/2014/main" id="{6D3B1BA9-9035-4337-AC30-C1C69CCA9538}"/>
              </a:ext>
            </a:extLst>
          </p:cNvPr>
          <p:cNvSpPr txBox="1">
            <a:spLocks noGrp="1"/>
          </p:cNvSpPr>
          <p:nvPr>
            <p:ph type="body" idx="4294967295"/>
          </p:nvPr>
        </p:nvSpPr>
        <p:spPr>
          <a:xfrm>
            <a:off x="5289551" y="8200238"/>
            <a:ext cx="1174747" cy="633596"/>
          </a:xfrm>
        </p:spPr>
        <p:txBody>
          <a:bodyPr lIns="0" tIns="0" rIns="0" bIns="0" anchor="ctr">
            <a:noAutofit/>
          </a:bodyPr>
          <a:lstStyle>
            <a:lvl1pPr marL="0" indent="0">
              <a:buNone/>
              <a:defRPr sz="900">
                <a:solidFill>
                  <a:srgbClr val="1A1A1A"/>
                </a:solidFill>
              </a:defRPr>
            </a:lvl1pPr>
          </a:lstStyle>
          <a:p>
            <a:pPr lvl="0"/>
            <a:r>
              <a:rPr lang="fr-FR"/>
              <a:t>Modifiez les styles du texte du masque</a:t>
            </a:r>
          </a:p>
        </p:txBody>
      </p:sp>
      <p:sp>
        <p:nvSpPr>
          <p:cNvPr id="30" name="Espace réservé du texte 85">
            <a:extLst>
              <a:ext uri="{FF2B5EF4-FFF2-40B4-BE49-F238E27FC236}">
                <a16:creationId xmlns:a16="http://schemas.microsoft.com/office/drawing/2014/main" id="{9F3B34C7-33C5-4D95-9DAB-62312923548D}"/>
              </a:ext>
            </a:extLst>
          </p:cNvPr>
          <p:cNvSpPr txBox="1">
            <a:spLocks noGrp="1"/>
          </p:cNvSpPr>
          <p:nvPr>
            <p:ph type="body" idx="4294967295"/>
          </p:nvPr>
        </p:nvSpPr>
        <p:spPr>
          <a:xfrm>
            <a:off x="2035330" y="8200238"/>
            <a:ext cx="1174747" cy="633596"/>
          </a:xfrm>
        </p:spPr>
        <p:txBody>
          <a:bodyPr lIns="0" tIns="0" rIns="0" bIns="0" anchor="ctr">
            <a:noAutofit/>
          </a:bodyPr>
          <a:lstStyle>
            <a:lvl1pPr marL="0" indent="0">
              <a:buNone/>
              <a:defRPr sz="900">
                <a:solidFill>
                  <a:srgbClr val="1A1A1A"/>
                </a:solidFill>
              </a:defRPr>
            </a:lvl1pPr>
          </a:lstStyle>
          <a:p>
            <a:pPr lvl="0"/>
            <a:r>
              <a:rPr lang="fr-FR"/>
              <a:t>Modifiez les styles du texte du masque</a:t>
            </a:r>
          </a:p>
        </p:txBody>
      </p:sp>
      <p:sp>
        <p:nvSpPr>
          <p:cNvPr id="31" name="Espace réservé du texte 85">
            <a:extLst>
              <a:ext uri="{FF2B5EF4-FFF2-40B4-BE49-F238E27FC236}">
                <a16:creationId xmlns:a16="http://schemas.microsoft.com/office/drawing/2014/main" id="{94AF63A6-70C2-4B0D-B130-DA4BA7263594}"/>
              </a:ext>
            </a:extLst>
          </p:cNvPr>
          <p:cNvSpPr txBox="1">
            <a:spLocks noGrp="1"/>
          </p:cNvSpPr>
          <p:nvPr>
            <p:ph type="body" idx="4294967295"/>
          </p:nvPr>
        </p:nvSpPr>
        <p:spPr>
          <a:xfrm>
            <a:off x="3662441" y="8200238"/>
            <a:ext cx="1174747" cy="633596"/>
          </a:xfrm>
        </p:spPr>
        <p:txBody>
          <a:bodyPr lIns="0" tIns="0" rIns="0" bIns="0" anchor="ctr">
            <a:noAutofit/>
          </a:bodyPr>
          <a:lstStyle>
            <a:lvl1pPr marL="0" indent="0">
              <a:buNone/>
              <a:defRPr sz="900">
                <a:solidFill>
                  <a:srgbClr val="1A1A1A"/>
                </a:solidFill>
              </a:defRPr>
            </a:lvl1pPr>
          </a:lstStyle>
          <a:p>
            <a:pPr lvl="0"/>
            <a:r>
              <a:rPr lang="fr-FR"/>
              <a:t>Modifiez les styles du texte du masque</a:t>
            </a:r>
          </a:p>
        </p:txBody>
      </p:sp>
      <p:sp>
        <p:nvSpPr>
          <p:cNvPr id="32" name="Espace réservé du texte 85">
            <a:extLst>
              <a:ext uri="{FF2B5EF4-FFF2-40B4-BE49-F238E27FC236}">
                <a16:creationId xmlns:a16="http://schemas.microsoft.com/office/drawing/2014/main" id="{106CD0EE-A351-4CCE-9BAC-88AB6FBA4C99}"/>
              </a:ext>
            </a:extLst>
          </p:cNvPr>
          <p:cNvSpPr txBox="1">
            <a:spLocks noGrp="1"/>
          </p:cNvSpPr>
          <p:nvPr>
            <p:ph type="body" idx="4294967295"/>
          </p:nvPr>
        </p:nvSpPr>
        <p:spPr>
          <a:xfrm>
            <a:off x="248469" y="2100762"/>
            <a:ext cx="1483202" cy="415997"/>
          </a:xfrm>
        </p:spPr>
        <p:txBody>
          <a:bodyPr lIns="0" tIns="0" rIns="0" bIns="0" anchor="ctr" anchorCtr="1">
            <a:noAutofit/>
          </a:bodyPr>
          <a:lstStyle>
            <a:lvl1pPr marL="0" indent="0" algn="ctr">
              <a:buNone/>
              <a:defRPr sz="1300" b="1">
                <a:solidFill>
                  <a:srgbClr val="76559A"/>
                </a:solidFill>
                <a:latin typeface="Bookman Old Style"/>
              </a:defRPr>
            </a:lvl1pPr>
          </a:lstStyle>
          <a:p>
            <a:pPr lvl="0"/>
            <a:r>
              <a:rPr lang="fr-FR"/>
              <a:t>ALIMENTATION</a:t>
            </a:r>
          </a:p>
        </p:txBody>
      </p:sp>
      <p:sp>
        <p:nvSpPr>
          <p:cNvPr id="33" name="Espace réservé du texte 85">
            <a:extLst>
              <a:ext uri="{FF2B5EF4-FFF2-40B4-BE49-F238E27FC236}">
                <a16:creationId xmlns:a16="http://schemas.microsoft.com/office/drawing/2014/main" id="{B55F55F0-118A-43BC-B752-1025BED0A658}"/>
              </a:ext>
            </a:extLst>
          </p:cNvPr>
          <p:cNvSpPr txBox="1">
            <a:spLocks noGrp="1"/>
          </p:cNvSpPr>
          <p:nvPr>
            <p:ph type="body" idx="4294967295"/>
          </p:nvPr>
        </p:nvSpPr>
        <p:spPr>
          <a:xfrm>
            <a:off x="5129811" y="2100762"/>
            <a:ext cx="1483202" cy="415997"/>
          </a:xfrm>
        </p:spPr>
        <p:txBody>
          <a:bodyPr lIns="0" tIns="0" rIns="0" bIns="0" anchor="ctr" anchorCtr="1">
            <a:noAutofit/>
          </a:bodyPr>
          <a:lstStyle>
            <a:lvl1pPr marL="0" indent="0" algn="ctr">
              <a:buNone/>
              <a:defRPr sz="1300" b="1">
                <a:solidFill>
                  <a:srgbClr val="007591"/>
                </a:solidFill>
                <a:latin typeface="Bookman Old Style"/>
              </a:defRPr>
            </a:lvl1pPr>
          </a:lstStyle>
          <a:p>
            <a:pPr lvl="0"/>
            <a:r>
              <a:rPr lang="fr-FR"/>
              <a:t>SANTÉ</a:t>
            </a:r>
          </a:p>
        </p:txBody>
      </p:sp>
      <p:sp>
        <p:nvSpPr>
          <p:cNvPr id="34" name="Espace réservé du texte 85">
            <a:extLst>
              <a:ext uri="{FF2B5EF4-FFF2-40B4-BE49-F238E27FC236}">
                <a16:creationId xmlns:a16="http://schemas.microsoft.com/office/drawing/2014/main" id="{2BFEF706-6D45-42BA-BBE7-487F03EDF89E}"/>
              </a:ext>
            </a:extLst>
          </p:cNvPr>
          <p:cNvSpPr txBox="1">
            <a:spLocks noGrp="1"/>
          </p:cNvSpPr>
          <p:nvPr>
            <p:ph type="body" idx="4294967295"/>
          </p:nvPr>
        </p:nvSpPr>
        <p:spPr>
          <a:xfrm>
            <a:off x="1875589" y="2100762"/>
            <a:ext cx="1483202" cy="415997"/>
          </a:xfrm>
        </p:spPr>
        <p:txBody>
          <a:bodyPr lIns="0" tIns="0" rIns="0" bIns="0" anchor="ctr" anchorCtr="1">
            <a:noAutofit/>
          </a:bodyPr>
          <a:lstStyle>
            <a:lvl1pPr marL="0" indent="0" algn="ctr">
              <a:buNone/>
              <a:defRPr sz="1300" b="1">
                <a:solidFill>
                  <a:srgbClr val="4045A5"/>
                </a:solidFill>
                <a:latin typeface="Bookman Old Style"/>
              </a:defRPr>
            </a:lvl1pPr>
          </a:lstStyle>
          <a:p>
            <a:pPr lvl="0"/>
            <a:r>
              <a:rPr lang="fr-FR"/>
              <a:t>VOITURE</a:t>
            </a:r>
          </a:p>
        </p:txBody>
      </p:sp>
      <p:sp>
        <p:nvSpPr>
          <p:cNvPr id="35" name="Espace réservé du texte 85">
            <a:extLst>
              <a:ext uri="{FF2B5EF4-FFF2-40B4-BE49-F238E27FC236}">
                <a16:creationId xmlns:a16="http://schemas.microsoft.com/office/drawing/2014/main" id="{6D74FFA1-2294-4281-BEF5-CCE6084FFC33}"/>
              </a:ext>
            </a:extLst>
          </p:cNvPr>
          <p:cNvSpPr txBox="1">
            <a:spLocks noGrp="1"/>
          </p:cNvSpPr>
          <p:nvPr>
            <p:ph type="body" idx="4294967295"/>
          </p:nvPr>
        </p:nvSpPr>
        <p:spPr>
          <a:xfrm>
            <a:off x="3502700" y="2100762"/>
            <a:ext cx="1483202" cy="415997"/>
          </a:xfrm>
        </p:spPr>
        <p:txBody>
          <a:bodyPr lIns="0" tIns="0" rIns="0" bIns="0" anchor="ctr" anchorCtr="1">
            <a:noAutofit/>
          </a:bodyPr>
          <a:lstStyle>
            <a:lvl1pPr marL="0" indent="0" algn="ctr">
              <a:buNone/>
              <a:defRPr sz="1300" b="1">
                <a:solidFill>
                  <a:srgbClr val="356194"/>
                </a:solidFill>
                <a:latin typeface="Bookman Old Style"/>
              </a:defRPr>
            </a:lvl1pPr>
          </a:lstStyle>
          <a:p>
            <a:pPr lvl="0"/>
            <a:r>
              <a:rPr lang="fr-FR"/>
              <a:t>MAISON</a:t>
            </a:r>
          </a:p>
        </p:txBody>
      </p:sp>
      <p:sp>
        <p:nvSpPr>
          <p:cNvPr id="36" name="Espace réservé du texte 85">
            <a:extLst>
              <a:ext uri="{FF2B5EF4-FFF2-40B4-BE49-F238E27FC236}">
                <a16:creationId xmlns:a16="http://schemas.microsoft.com/office/drawing/2014/main" id="{217DADD4-5136-4C29-B7D5-C2946A58C895}"/>
              </a:ext>
            </a:extLst>
          </p:cNvPr>
          <p:cNvSpPr txBox="1">
            <a:spLocks noGrp="1"/>
          </p:cNvSpPr>
          <p:nvPr>
            <p:ph type="body" idx="4294967295"/>
          </p:nvPr>
        </p:nvSpPr>
        <p:spPr>
          <a:xfrm>
            <a:off x="248472" y="7731930"/>
            <a:ext cx="1477441" cy="415997"/>
          </a:xfrm>
        </p:spPr>
        <p:txBody>
          <a:bodyPr lIns="0" tIns="0" rIns="0" bIns="0" anchor="ctr" anchorCtr="1">
            <a:noAutofit/>
          </a:bodyPr>
          <a:lstStyle>
            <a:lvl1pPr marL="0" indent="0" algn="ctr">
              <a:buNone/>
              <a:defRPr sz="1300" b="1">
                <a:solidFill>
                  <a:srgbClr val="749100"/>
                </a:solidFill>
                <a:latin typeface="Bookman Old Style"/>
              </a:defRPr>
            </a:lvl1pPr>
          </a:lstStyle>
          <a:p>
            <a:pPr lvl="0"/>
            <a:r>
              <a:rPr lang="fr-FR"/>
              <a:t>TÉLÉPHONE</a:t>
            </a:r>
          </a:p>
        </p:txBody>
      </p:sp>
      <p:sp>
        <p:nvSpPr>
          <p:cNvPr id="37" name="Espace réservé du texte 85">
            <a:extLst>
              <a:ext uri="{FF2B5EF4-FFF2-40B4-BE49-F238E27FC236}">
                <a16:creationId xmlns:a16="http://schemas.microsoft.com/office/drawing/2014/main" id="{E2A94C0E-B533-4E22-B5F9-A1B306F8D687}"/>
              </a:ext>
            </a:extLst>
          </p:cNvPr>
          <p:cNvSpPr txBox="1">
            <a:spLocks noGrp="1"/>
          </p:cNvSpPr>
          <p:nvPr>
            <p:ph type="body" idx="4294967295"/>
          </p:nvPr>
        </p:nvSpPr>
        <p:spPr>
          <a:xfrm>
            <a:off x="5129811" y="7731930"/>
            <a:ext cx="1483202" cy="415997"/>
          </a:xfrm>
        </p:spPr>
        <p:txBody>
          <a:bodyPr lIns="0" tIns="0" rIns="0" bIns="0" anchor="ctr" anchorCtr="1">
            <a:noAutofit/>
          </a:bodyPr>
          <a:lstStyle>
            <a:lvl1pPr marL="0" indent="0" algn="ctr">
              <a:buNone/>
              <a:defRPr sz="1300" b="1">
                <a:solidFill>
                  <a:srgbClr val="CC2129"/>
                </a:solidFill>
                <a:latin typeface="Bookman Old Style"/>
              </a:defRPr>
            </a:lvl1pPr>
          </a:lstStyle>
          <a:p>
            <a:pPr lvl="0"/>
            <a:r>
              <a:rPr lang="fr-FR"/>
              <a:t>ACHATS</a:t>
            </a:r>
          </a:p>
        </p:txBody>
      </p:sp>
      <p:sp>
        <p:nvSpPr>
          <p:cNvPr id="38" name="Espace réservé du texte 85">
            <a:extLst>
              <a:ext uri="{FF2B5EF4-FFF2-40B4-BE49-F238E27FC236}">
                <a16:creationId xmlns:a16="http://schemas.microsoft.com/office/drawing/2014/main" id="{4B43BBB3-BE52-467E-9473-C9B6811626CA}"/>
              </a:ext>
            </a:extLst>
          </p:cNvPr>
          <p:cNvSpPr txBox="1">
            <a:spLocks noGrp="1"/>
          </p:cNvSpPr>
          <p:nvPr>
            <p:ph type="body" idx="4294967295"/>
          </p:nvPr>
        </p:nvSpPr>
        <p:spPr>
          <a:xfrm>
            <a:off x="1869609" y="7731930"/>
            <a:ext cx="1483202" cy="415997"/>
          </a:xfrm>
        </p:spPr>
        <p:txBody>
          <a:bodyPr lIns="0" tIns="0" rIns="0" bIns="0" anchor="ctr" anchorCtr="1">
            <a:noAutofit/>
          </a:bodyPr>
          <a:lstStyle>
            <a:lvl1pPr marL="0" indent="0" algn="ctr">
              <a:buNone/>
              <a:defRPr sz="1300" b="1">
                <a:solidFill>
                  <a:srgbClr val="A99200"/>
                </a:solidFill>
                <a:latin typeface="Bookman Old Style"/>
              </a:defRPr>
            </a:lvl1pPr>
          </a:lstStyle>
          <a:p>
            <a:pPr lvl="0"/>
            <a:r>
              <a:rPr lang="fr-FR"/>
              <a:t>CRÉDITS</a:t>
            </a:r>
          </a:p>
        </p:txBody>
      </p:sp>
      <p:sp>
        <p:nvSpPr>
          <p:cNvPr id="39" name="Espace réservé du texte 85">
            <a:extLst>
              <a:ext uri="{FF2B5EF4-FFF2-40B4-BE49-F238E27FC236}">
                <a16:creationId xmlns:a16="http://schemas.microsoft.com/office/drawing/2014/main" id="{ED100DAA-6B09-476E-8C47-0D282E894D3F}"/>
              </a:ext>
            </a:extLst>
          </p:cNvPr>
          <p:cNvSpPr txBox="1">
            <a:spLocks noGrp="1"/>
          </p:cNvSpPr>
          <p:nvPr>
            <p:ph type="body" idx="4294967295"/>
          </p:nvPr>
        </p:nvSpPr>
        <p:spPr>
          <a:xfrm>
            <a:off x="3496491" y="7731930"/>
            <a:ext cx="1483202" cy="415997"/>
          </a:xfrm>
        </p:spPr>
        <p:txBody>
          <a:bodyPr lIns="0" tIns="0" rIns="0" bIns="0" anchor="ctr" anchorCtr="1">
            <a:noAutofit/>
          </a:bodyPr>
          <a:lstStyle>
            <a:lvl1pPr marL="0" indent="0" algn="ctr">
              <a:buNone/>
              <a:defRPr sz="1300" b="1">
                <a:solidFill>
                  <a:srgbClr val="C66809"/>
                </a:solidFill>
                <a:latin typeface="Bookman Old Style"/>
              </a:defRPr>
            </a:lvl1pPr>
          </a:lstStyle>
          <a:p>
            <a:pPr lvl="0"/>
            <a:r>
              <a:rPr lang="fr-FR"/>
              <a:t>IMPÔTS</a:t>
            </a:r>
          </a:p>
        </p:txBody>
      </p:sp>
      <p:sp>
        <p:nvSpPr>
          <p:cNvPr id="40" name="Espace réservé du texte 85">
            <a:extLst>
              <a:ext uri="{FF2B5EF4-FFF2-40B4-BE49-F238E27FC236}">
                <a16:creationId xmlns:a16="http://schemas.microsoft.com/office/drawing/2014/main" id="{9206CCA6-520A-47CF-A1D7-8689DCB4BAD8}"/>
              </a:ext>
            </a:extLst>
          </p:cNvPr>
          <p:cNvSpPr txBox="1">
            <a:spLocks noGrp="1"/>
          </p:cNvSpPr>
          <p:nvPr>
            <p:ph type="body" idx="4294967295"/>
          </p:nvPr>
        </p:nvSpPr>
        <p:spPr>
          <a:xfrm>
            <a:off x="2635684" y="5262500"/>
            <a:ext cx="1586639" cy="633596"/>
          </a:xfrm>
        </p:spPr>
        <p:txBody>
          <a:bodyPr lIns="0" tIns="0" rIns="0" bIns="0" anchor="ctr" anchorCtr="1">
            <a:noAutofit/>
          </a:bodyPr>
          <a:lstStyle>
            <a:lvl1pPr marL="0" indent="0" algn="ctr">
              <a:buNone/>
              <a:defRPr sz="900">
                <a:solidFill>
                  <a:srgbClr val="1A1A1A"/>
                </a:solidFill>
              </a:defRPr>
            </a:lvl1pPr>
          </a:lstStyle>
          <a:p>
            <a:pPr lvl="0"/>
            <a:r>
              <a:rPr lang="fr-FR"/>
              <a:t>Modifiez les styles du texte du masque</a:t>
            </a:r>
          </a:p>
        </p:txBody>
      </p:sp>
      <p:sp>
        <p:nvSpPr>
          <p:cNvPr id="41" name="Espace réservé du texte 85">
            <a:extLst>
              <a:ext uri="{FF2B5EF4-FFF2-40B4-BE49-F238E27FC236}">
                <a16:creationId xmlns:a16="http://schemas.microsoft.com/office/drawing/2014/main" id="{F3F2A8CC-9D8C-44B1-96E9-D602AA6B9E8C}"/>
              </a:ext>
            </a:extLst>
          </p:cNvPr>
          <p:cNvSpPr txBox="1">
            <a:spLocks noGrp="1"/>
          </p:cNvSpPr>
          <p:nvPr>
            <p:ph type="body" idx="4294967295"/>
          </p:nvPr>
        </p:nvSpPr>
        <p:spPr>
          <a:xfrm>
            <a:off x="2506456" y="4963730"/>
            <a:ext cx="1845085" cy="299063"/>
          </a:xfrm>
        </p:spPr>
        <p:txBody>
          <a:bodyPr lIns="0" tIns="0" rIns="0" bIns="0" anchor="ctr" anchorCtr="1">
            <a:noAutofit/>
          </a:bodyPr>
          <a:lstStyle>
            <a:lvl1pPr marL="0" indent="0" algn="ctr">
              <a:buNone/>
              <a:defRPr sz="1300" b="1">
                <a:solidFill>
                  <a:srgbClr val="105A46"/>
                </a:solidFill>
                <a:latin typeface="Bookman Old Style"/>
              </a:defRPr>
            </a:lvl1pPr>
          </a:lstStyle>
          <a:p>
            <a:pPr lvl="0"/>
            <a:r>
              <a:rPr lang="fr-FR"/>
              <a:t>VOTRE ÉPARGNE</a:t>
            </a:r>
          </a:p>
        </p:txBody>
      </p:sp>
      <p:sp>
        <p:nvSpPr>
          <p:cNvPr id="42" name="Espace réservé d’image 109">
            <a:extLst>
              <a:ext uri="{FF2B5EF4-FFF2-40B4-BE49-F238E27FC236}">
                <a16:creationId xmlns:a16="http://schemas.microsoft.com/office/drawing/2014/main" id="{CFDAAC9A-AC88-45BD-B5D9-1F37535762A2}"/>
              </a:ext>
            </a:extLst>
          </p:cNvPr>
          <p:cNvSpPr txBox="1">
            <a:spLocks noGrp="1"/>
          </p:cNvSpPr>
          <p:nvPr>
            <p:ph type="pic" idx="4294967295"/>
          </p:nvPr>
        </p:nvSpPr>
        <p:spPr>
          <a:xfrm>
            <a:off x="639220" y="2471222"/>
            <a:ext cx="766760" cy="766760"/>
          </a:xfrm>
        </p:spPr>
        <p:txBody>
          <a:bodyPr anchor="ctr" anchorCtr="1">
            <a:noAutofit/>
          </a:bodyPr>
          <a:lstStyle>
            <a:lvl1pPr marL="0" indent="0" algn="ctr">
              <a:buNone/>
              <a:defRPr sz="1200">
                <a:solidFill>
                  <a:srgbClr val="1A1A1A"/>
                </a:solidFill>
              </a:defRPr>
            </a:lvl1pPr>
          </a:lstStyle>
          <a:p>
            <a:pPr lvl="0"/>
            <a:r>
              <a:rPr lang="fr-FR"/>
              <a:t>Cliquez sur l’icône pour ajouter une image</a:t>
            </a:r>
          </a:p>
        </p:txBody>
      </p:sp>
      <p:sp>
        <p:nvSpPr>
          <p:cNvPr id="43" name="Espace réservé d’image 109">
            <a:extLst>
              <a:ext uri="{FF2B5EF4-FFF2-40B4-BE49-F238E27FC236}">
                <a16:creationId xmlns:a16="http://schemas.microsoft.com/office/drawing/2014/main" id="{D38F9069-507B-4234-9552-3CF542042C11}"/>
              </a:ext>
            </a:extLst>
          </p:cNvPr>
          <p:cNvSpPr txBox="1">
            <a:spLocks noGrp="1"/>
          </p:cNvSpPr>
          <p:nvPr>
            <p:ph type="pic" idx="4294967295"/>
          </p:nvPr>
        </p:nvSpPr>
        <p:spPr>
          <a:xfrm>
            <a:off x="2257333" y="2471222"/>
            <a:ext cx="766760" cy="766760"/>
          </a:xfrm>
        </p:spPr>
        <p:txBody>
          <a:bodyPr anchor="ctr" anchorCtr="1">
            <a:noAutofit/>
          </a:bodyPr>
          <a:lstStyle>
            <a:lvl1pPr marL="0" indent="0" algn="ctr">
              <a:buNone/>
              <a:defRPr sz="1200">
                <a:solidFill>
                  <a:srgbClr val="1A1A1A"/>
                </a:solidFill>
              </a:defRPr>
            </a:lvl1pPr>
          </a:lstStyle>
          <a:p>
            <a:pPr lvl="0"/>
            <a:r>
              <a:rPr lang="fr-FR"/>
              <a:t>Cliquez sur l’icône pour ajouter une image</a:t>
            </a:r>
          </a:p>
        </p:txBody>
      </p:sp>
      <p:sp>
        <p:nvSpPr>
          <p:cNvPr id="44" name="Espace réservé d’image 109">
            <a:extLst>
              <a:ext uri="{FF2B5EF4-FFF2-40B4-BE49-F238E27FC236}">
                <a16:creationId xmlns:a16="http://schemas.microsoft.com/office/drawing/2014/main" id="{BF646AA5-FEC8-405B-9075-1BF4B767EF69}"/>
              </a:ext>
            </a:extLst>
          </p:cNvPr>
          <p:cNvSpPr txBox="1">
            <a:spLocks noGrp="1"/>
          </p:cNvSpPr>
          <p:nvPr>
            <p:ph type="pic" idx="4294967295"/>
          </p:nvPr>
        </p:nvSpPr>
        <p:spPr>
          <a:xfrm>
            <a:off x="3875437" y="2471222"/>
            <a:ext cx="766760" cy="766760"/>
          </a:xfrm>
        </p:spPr>
        <p:txBody>
          <a:bodyPr anchor="ctr" anchorCtr="1">
            <a:noAutofit/>
          </a:bodyPr>
          <a:lstStyle>
            <a:lvl1pPr marL="0" indent="0" algn="ctr">
              <a:buNone/>
              <a:defRPr sz="1200">
                <a:solidFill>
                  <a:srgbClr val="1A1A1A"/>
                </a:solidFill>
              </a:defRPr>
            </a:lvl1pPr>
          </a:lstStyle>
          <a:p>
            <a:pPr lvl="0"/>
            <a:r>
              <a:rPr lang="fr-FR"/>
              <a:t>Cliquez sur l’icône pour ajouter une image</a:t>
            </a:r>
          </a:p>
        </p:txBody>
      </p:sp>
      <p:sp>
        <p:nvSpPr>
          <p:cNvPr id="45" name="Espace réservé d’image 109">
            <a:extLst>
              <a:ext uri="{FF2B5EF4-FFF2-40B4-BE49-F238E27FC236}">
                <a16:creationId xmlns:a16="http://schemas.microsoft.com/office/drawing/2014/main" id="{3322F6F9-C387-4AB6-B935-85F5839B1C36}"/>
              </a:ext>
            </a:extLst>
          </p:cNvPr>
          <p:cNvSpPr txBox="1">
            <a:spLocks noGrp="1"/>
          </p:cNvSpPr>
          <p:nvPr>
            <p:ph type="pic" idx="4294967295"/>
          </p:nvPr>
        </p:nvSpPr>
        <p:spPr>
          <a:xfrm>
            <a:off x="5493541" y="2471222"/>
            <a:ext cx="766760" cy="766760"/>
          </a:xfrm>
        </p:spPr>
        <p:txBody>
          <a:bodyPr anchor="ctr" anchorCtr="1">
            <a:noAutofit/>
          </a:bodyPr>
          <a:lstStyle>
            <a:lvl1pPr marL="0" indent="0" algn="ctr">
              <a:buNone/>
              <a:defRPr sz="1200">
                <a:solidFill>
                  <a:srgbClr val="1A1A1A"/>
                </a:solidFill>
              </a:defRPr>
            </a:lvl1pPr>
          </a:lstStyle>
          <a:p>
            <a:pPr lvl="0"/>
            <a:r>
              <a:rPr lang="fr-FR"/>
              <a:t>Cliquez sur l’icône pour ajouter une image</a:t>
            </a:r>
          </a:p>
        </p:txBody>
      </p:sp>
      <p:sp>
        <p:nvSpPr>
          <p:cNvPr id="46" name="Espace réservé d’image 109">
            <a:extLst>
              <a:ext uri="{FF2B5EF4-FFF2-40B4-BE49-F238E27FC236}">
                <a16:creationId xmlns:a16="http://schemas.microsoft.com/office/drawing/2014/main" id="{5A6C5632-7D79-4A88-9D01-8D126FF5FA4F}"/>
              </a:ext>
            </a:extLst>
          </p:cNvPr>
          <p:cNvSpPr txBox="1">
            <a:spLocks noGrp="1"/>
          </p:cNvSpPr>
          <p:nvPr>
            <p:ph type="pic" idx="4294967295"/>
          </p:nvPr>
        </p:nvSpPr>
        <p:spPr>
          <a:xfrm>
            <a:off x="639220" y="6978773"/>
            <a:ext cx="766760" cy="766760"/>
          </a:xfrm>
        </p:spPr>
        <p:txBody>
          <a:bodyPr anchor="ctr" anchorCtr="1">
            <a:noAutofit/>
          </a:bodyPr>
          <a:lstStyle>
            <a:lvl1pPr marL="0" indent="0" algn="ctr">
              <a:buNone/>
              <a:defRPr sz="1200">
                <a:solidFill>
                  <a:srgbClr val="1A1A1A"/>
                </a:solidFill>
              </a:defRPr>
            </a:lvl1pPr>
          </a:lstStyle>
          <a:p>
            <a:pPr lvl="0"/>
            <a:r>
              <a:rPr lang="fr-FR"/>
              <a:t>Cliquez sur l’icône pour ajouter une image</a:t>
            </a:r>
          </a:p>
        </p:txBody>
      </p:sp>
      <p:sp>
        <p:nvSpPr>
          <p:cNvPr id="47" name="Espace réservé d’image 109">
            <a:extLst>
              <a:ext uri="{FF2B5EF4-FFF2-40B4-BE49-F238E27FC236}">
                <a16:creationId xmlns:a16="http://schemas.microsoft.com/office/drawing/2014/main" id="{1C985D92-5334-4E95-B98A-EFCB0FE133BC}"/>
              </a:ext>
            </a:extLst>
          </p:cNvPr>
          <p:cNvSpPr txBox="1">
            <a:spLocks noGrp="1"/>
          </p:cNvSpPr>
          <p:nvPr>
            <p:ph type="pic" idx="4294967295"/>
          </p:nvPr>
        </p:nvSpPr>
        <p:spPr>
          <a:xfrm>
            <a:off x="2257333" y="6978773"/>
            <a:ext cx="766760" cy="766760"/>
          </a:xfrm>
        </p:spPr>
        <p:txBody>
          <a:bodyPr anchor="ctr" anchorCtr="1">
            <a:noAutofit/>
          </a:bodyPr>
          <a:lstStyle>
            <a:lvl1pPr marL="0" indent="0" algn="ctr">
              <a:buNone/>
              <a:defRPr sz="1200">
                <a:solidFill>
                  <a:srgbClr val="1A1A1A"/>
                </a:solidFill>
              </a:defRPr>
            </a:lvl1pPr>
          </a:lstStyle>
          <a:p>
            <a:pPr lvl="0"/>
            <a:r>
              <a:rPr lang="fr-FR"/>
              <a:t>Cliquez sur l’icône pour ajouter une image</a:t>
            </a:r>
          </a:p>
        </p:txBody>
      </p:sp>
      <p:sp>
        <p:nvSpPr>
          <p:cNvPr id="48" name="Espace réservé d’image 109">
            <a:extLst>
              <a:ext uri="{FF2B5EF4-FFF2-40B4-BE49-F238E27FC236}">
                <a16:creationId xmlns:a16="http://schemas.microsoft.com/office/drawing/2014/main" id="{CCD1FCB7-C173-4687-A80D-C501C29D3984}"/>
              </a:ext>
            </a:extLst>
          </p:cNvPr>
          <p:cNvSpPr txBox="1">
            <a:spLocks noGrp="1"/>
          </p:cNvSpPr>
          <p:nvPr>
            <p:ph type="pic" idx="4294967295"/>
          </p:nvPr>
        </p:nvSpPr>
        <p:spPr>
          <a:xfrm>
            <a:off x="3875437" y="6978773"/>
            <a:ext cx="766760" cy="766760"/>
          </a:xfrm>
        </p:spPr>
        <p:txBody>
          <a:bodyPr anchor="ctr" anchorCtr="1">
            <a:noAutofit/>
          </a:bodyPr>
          <a:lstStyle>
            <a:lvl1pPr marL="0" indent="0" algn="ctr">
              <a:buNone/>
              <a:defRPr sz="1200">
                <a:solidFill>
                  <a:srgbClr val="1A1A1A"/>
                </a:solidFill>
              </a:defRPr>
            </a:lvl1pPr>
          </a:lstStyle>
          <a:p>
            <a:pPr lvl="0"/>
            <a:r>
              <a:rPr lang="fr-FR"/>
              <a:t>Cliquez sur l’icône pour ajouter une image</a:t>
            </a:r>
          </a:p>
        </p:txBody>
      </p:sp>
      <p:sp>
        <p:nvSpPr>
          <p:cNvPr id="49" name="Espace réservé d’image 109">
            <a:extLst>
              <a:ext uri="{FF2B5EF4-FFF2-40B4-BE49-F238E27FC236}">
                <a16:creationId xmlns:a16="http://schemas.microsoft.com/office/drawing/2014/main" id="{6F4798AC-142A-4BD6-880E-CFB38DAA9957}"/>
              </a:ext>
            </a:extLst>
          </p:cNvPr>
          <p:cNvSpPr txBox="1">
            <a:spLocks noGrp="1"/>
          </p:cNvSpPr>
          <p:nvPr>
            <p:ph type="pic" idx="4294967295"/>
          </p:nvPr>
        </p:nvSpPr>
        <p:spPr>
          <a:xfrm>
            <a:off x="5493541" y="6978773"/>
            <a:ext cx="766760" cy="766760"/>
          </a:xfrm>
        </p:spPr>
        <p:txBody>
          <a:bodyPr anchor="ctr" anchorCtr="1">
            <a:noAutofit/>
          </a:bodyPr>
          <a:lstStyle>
            <a:lvl1pPr marL="0" indent="0" algn="ctr">
              <a:buNone/>
              <a:defRPr sz="1200">
                <a:solidFill>
                  <a:srgbClr val="1A1A1A"/>
                </a:solidFill>
              </a:defRPr>
            </a:lvl1pPr>
          </a:lstStyle>
          <a:p>
            <a:pPr lvl="0"/>
            <a:r>
              <a:rPr lang="fr-FR"/>
              <a:t>Cliquez sur l’icône pour ajouter une image</a:t>
            </a:r>
          </a:p>
        </p:txBody>
      </p:sp>
      <p:sp>
        <p:nvSpPr>
          <p:cNvPr id="50" name="Espace réservé du texte 85">
            <a:extLst>
              <a:ext uri="{FF2B5EF4-FFF2-40B4-BE49-F238E27FC236}">
                <a16:creationId xmlns:a16="http://schemas.microsoft.com/office/drawing/2014/main" id="{B881A9D4-62D6-4405-979B-943F5AA46514}"/>
              </a:ext>
            </a:extLst>
          </p:cNvPr>
          <p:cNvSpPr txBox="1">
            <a:spLocks noGrp="1"/>
          </p:cNvSpPr>
          <p:nvPr>
            <p:ph type="body" idx="4294967295"/>
          </p:nvPr>
        </p:nvSpPr>
        <p:spPr>
          <a:xfrm rot="16200004">
            <a:off x="343572" y="317249"/>
            <a:ext cx="813980" cy="746689"/>
          </a:xfrm>
        </p:spPr>
        <p:txBody>
          <a:bodyPr lIns="0" tIns="0" rIns="0" bIns="0" anchor="ctr" anchorCtr="1">
            <a:noAutofit/>
          </a:bodyPr>
          <a:lstStyle>
            <a:lvl1pPr marL="0" indent="0" algn="ctr">
              <a:buNone/>
              <a:defRPr sz="1400" b="1">
                <a:solidFill>
                  <a:srgbClr val="FFFFFF"/>
                </a:solidFill>
              </a:defRPr>
            </a:lvl1pPr>
          </a:lstStyle>
          <a:p>
            <a:pPr lvl="0"/>
            <a:r>
              <a:rPr lang="fr-FR"/>
              <a:t>COMMENT FAIRE</a:t>
            </a:r>
            <a:br>
              <a:rPr lang="fr-FR"/>
            </a:br>
            <a:r>
              <a:rPr lang="fr-FR"/>
              <a:t>POUR</a:t>
            </a:r>
          </a:p>
        </p:txBody>
      </p:sp>
      <p:sp>
        <p:nvSpPr>
          <p:cNvPr id="51" name="Espace réservé d’image 109">
            <a:extLst>
              <a:ext uri="{FF2B5EF4-FFF2-40B4-BE49-F238E27FC236}">
                <a16:creationId xmlns:a16="http://schemas.microsoft.com/office/drawing/2014/main" id="{1BC43CB0-8AE8-4901-944C-CD1F2CD95C00}"/>
              </a:ext>
            </a:extLst>
          </p:cNvPr>
          <p:cNvSpPr txBox="1">
            <a:spLocks noGrp="1"/>
          </p:cNvSpPr>
          <p:nvPr>
            <p:ph type="pic" idx="4294967295"/>
          </p:nvPr>
        </p:nvSpPr>
        <p:spPr>
          <a:xfrm>
            <a:off x="3045619" y="4138055"/>
            <a:ext cx="766760" cy="766760"/>
          </a:xfrm>
        </p:spPr>
        <p:txBody>
          <a:bodyPr anchor="ctr" anchorCtr="1">
            <a:noAutofit/>
          </a:bodyPr>
          <a:lstStyle>
            <a:lvl1pPr marL="0" indent="0" algn="ctr">
              <a:buNone/>
              <a:defRPr sz="1200">
                <a:solidFill>
                  <a:srgbClr val="1A1A1A"/>
                </a:solidFill>
              </a:defRPr>
            </a:lvl1pPr>
          </a:lstStyle>
          <a:p>
            <a:pPr lvl="0"/>
            <a:r>
              <a:rPr lang="fr-FR"/>
              <a:t>Cliquez sur l’icône pour ajouter une image</a:t>
            </a:r>
          </a:p>
        </p:txBody>
      </p:sp>
    </p:spTree>
    <p:extLst>
      <p:ext uri="{BB962C8B-B14F-4D97-AF65-F5344CB8AC3E}">
        <p14:creationId xmlns:p14="http://schemas.microsoft.com/office/powerpoint/2010/main" val="33348366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Contenu avec légen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D04C56-7CD6-4140-AEF5-CCD7EA6F74BA}"/>
              </a:ext>
            </a:extLst>
          </p:cNvPr>
          <p:cNvSpPr txBox="1">
            <a:spLocks noGrp="1"/>
          </p:cNvSpPr>
          <p:nvPr>
            <p:ph type="title"/>
          </p:nvPr>
        </p:nvSpPr>
        <p:spPr>
          <a:xfrm>
            <a:off x="472383" y="609603"/>
            <a:ext cx="4113903" cy="2133596"/>
          </a:xfrm>
        </p:spPr>
        <p:txBody>
          <a:bodyPr anchor="b"/>
          <a:lstStyle>
            <a:lvl1pPr>
              <a:defRPr sz="2215">
                <a:solidFill>
                  <a:srgbClr val="1D2545"/>
                </a:solidFill>
                <a:latin typeface="Arial Narrow"/>
              </a:defRPr>
            </a:lvl1pPr>
          </a:lstStyle>
          <a:p>
            <a:pPr lvl="0"/>
            <a:r>
              <a:rPr lang="fr-FR"/>
              <a:t>Modifiez le style du titre</a:t>
            </a:r>
            <a:endParaRPr lang="en-US"/>
          </a:p>
        </p:txBody>
      </p:sp>
      <p:sp>
        <p:nvSpPr>
          <p:cNvPr id="3" name="Content Placeholder 2">
            <a:extLst>
              <a:ext uri="{FF2B5EF4-FFF2-40B4-BE49-F238E27FC236}">
                <a16:creationId xmlns:a16="http://schemas.microsoft.com/office/drawing/2014/main" id="{600E7476-E968-4E73-B872-3F7E9EE2FB0F}"/>
              </a:ext>
            </a:extLst>
          </p:cNvPr>
          <p:cNvSpPr txBox="1">
            <a:spLocks noGrp="1"/>
          </p:cNvSpPr>
          <p:nvPr>
            <p:ph idx="4294967295"/>
          </p:nvPr>
        </p:nvSpPr>
        <p:spPr>
          <a:xfrm>
            <a:off x="2915550" y="1316573"/>
            <a:ext cx="3471867" cy="6498165"/>
          </a:xfrm>
        </p:spPr>
        <p:txBody>
          <a:bodyPr/>
          <a:lstStyle>
            <a:lvl1pPr marL="0" indent="0">
              <a:buNone/>
              <a:defRPr sz="2215"/>
            </a:lvl1pPr>
            <a:lvl2pPr marL="316526" indent="0">
              <a:buNone/>
              <a:defRPr sz="1939"/>
            </a:lvl2pPr>
            <a:lvl3pPr marL="633062" indent="0">
              <a:buNone/>
              <a:defRPr sz="1662"/>
            </a:lvl3pPr>
            <a:lvl4pPr marL="949589" indent="0">
              <a:buNone/>
              <a:defRPr sz="1385"/>
            </a:lvl4pPr>
            <a:lvl5pPr marL="1266116" indent="0">
              <a:buNone/>
              <a:defRPr sz="1385"/>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Text Placeholder 3">
            <a:extLst>
              <a:ext uri="{FF2B5EF4-FFF2-40B4-BE49-F238E27FC236}">
                <a16:creationId xmlns:a16="http://schemas.microsoft.com/office/drawing/2014/main" id="{67AA833A-BE44-4B56-B00A-79428D543552}"/>
              </a:ext>
            </a:extLst>
          </p:cNvPr>
          <p:cNvSpPr txBox="1">
            <a:spLocks noGrp="1"/>
          </p:cNvSpPr>
          <p:nvPr>
            <p:ph type="body" idx="4294967295"/>
          </p:nvPr>
        </p:nvSpPr>
        <p:spPr>
          <a:xfrm>
            <a:off x="472383" y="2743200"/>
            <a:ext cx="2211887" cy="5082116"/>
          </a:xfrm>
        </p:spPr>
        <p:txBody>
          <a:bodyPr/>
          <a:lstStyle>
            <a:lvl1pPr marL="0" indent="0">
              <a:buNone/>
              <a:defRPr sz="1108"/>
            </a:lvl1pPr>
          </a:lstStyle>
          <a:p>
            <a:pPr lvl="0"/>
            <a:r>
              <a:rPr lang="fr-FR"/>
              <a:t>Cliquez pour modifier les styles du texte du masque</a:t>
            </a:r>
          </a:p>
        </p:txBody>
      </p:sp>
      <p:sp>
        <p:nvSpPr>
          <p:cNvPr id="5" name="Date Placeholder 4">
            <a:extLst>
              <a:ext uri="{FF2B5EF4-FFF2-40B4-BE49-F238E27FC236}">
                <a16:creationId xmlns:a16="http://schemas.microsoft.com/office/drawing/2014/main" id="{103ABC34-EF5A-4B34-8A76-D9B240E72EBE}"/>
              </a:ext>
            </a:extLst>
          </p:cNvPr>
          <p:cNvSpPr txBox="1">
            <a:spLocks noGrp="1"/>
          </p:cNvSpPr>
          <p:nvPr>
            <p:ph type="dt" sz="half" idx="7"/>
          </p:nvPr>
        </p:nvSpPr>
        <p:spPr/>
        <p:txBody>
          <a:bodyPr/>
          <a:lstStyle>
            <a:lvl1pPr>
              <a:defRPr lang="en-US"/>
            </a:lvl1pPr>
          </a:lstStyle>
          <a:p>
            <a:pPr lvl="0"/>
            <a:endParaRPr lang="en-US"/>
          </a:p>
        </p:txBody>
      </p:sp>
      <p:sp>
        <p:nvSpPr>
          <p:cNvPr id="6" name="Footer Placeholder 5">
            <a:extLst>
              <a:ext uri="{FF2B5EF4-FFF2-40B4-BE49-F238E27FC236}">
                <a16:creationId xmlns:a16="http://schemas.microsoft.com/office/drawing/2014/main" id="{5D0A4F80-3714-47CA-9703-93A84B2B0F0A}"/>
              </a:ext>
            </a:extLst>
          </p:cNvPr>
          <p:cNvSpPr txBox="1">
            <a:spLocks noGrp="1"/>
          </p:cNvSpPr>
          <p:nvPr>
            <p:ph type="ftr" sz="quarter" idx="9"/>
          </p:nvPr>
        </p:nvSpPr>
        <p:spPr/>
        <p:txBody>
          <a:bodyPr/>
          <a:lstStyle>
            <a:lvl1pPr>
              <a:defRPr lang="en-US"/>
            </a:lvl1pPr>
          </a:lstStyle>
          <a:p>
            <a:pPr lvl="0"/>
            <a:r>
              <a:rPr lang="en-US"/>
              <a:t>+33 4 13 25 92 13 - www.aecd.fr</a:t>
            </a:r>
          </a:p>
        </p:txBody>
      </p:sp>
      <p:sp>
        <p:nvSpPr>
          <p:cNvPr id="7" name="Slide Number Placeholder 6">
            <a:extLst>
              <a:ext uri="{FF2B5EF4-FFF2-40B4-BE49-F238E27FC236}">
                <a16:creationId xmlns:a16="http://schemas.microsoft.com/office/drawing/2014/main" id="{EA8F9F3B-F2A2-4749-BD36-2DBAA6401C2B}"/>
              </a:ext>
            </a:extLst>
          </p:cNvPr>
          <p:cNvSpPr txBox="1">
            <a:spLocks noGrp="1"/>
          </p:cNvSpPr>
          <p:nvPr>
            <p:ph type="sldNum" sz="quarter" idx="8"/>
          </p:nvPr>
        </p:nvSpPr>
        <p:spPr/>
        <p:txBody>
          <a:bodyPr/>
          <a:lstStyle>
            <a:lvl1pPr>
              <a:defRPr lang="en-US"/>
            </a:lvl1pPr>
          </a:lstStyle>
          <a:p>
            <a:pPr lvl="0"/>
            <a:fld id="{24B7FC5D-E007-49B7-BA57-0D427600E3B4}" type="slidenum">
              <a:t>‹N°›</a:t>
            </a:fld>
            <a:endParaRPr lang="en-US"/>
          </a:p>
        </p:txBody>
      </p:sp>
      <p:pic>
        <p:nvPicPr>
          <p:cNvPr id="8" name="Image 8">
            <a:extLst>
              <a:ext uri="{FF2B5EF4-FFF2-40B4-BE49-F238E27FC236}">
                <a16:creationId xmlns:a16="http://schemas.microsoft.com/office/drawing/2014/main" id="{B59FA90B-439C-46F6-A907-453A628CCD57}"/>
              </a:ext>
            </a:extLst>
          </p:cNvPr>
          <p:cNvPicPr>
            <a:picLocks noChangeAspect="1"/>
          </p:cNvPicPr>
          <p:nvPr/>
        </p:nvPicPr>
        <p:blipFill>
          <a:blip r:embed="rId2"/>
          <a:stretch>
            <a:fillRect/>
          </a:stretch>
        </p:blipFill>
        <p:spPr>
          <a:xfrm>
            <a:off x="3420975" y="2772817"/>
            <a:ext cx="296869" cy="6371182"/>
          </a:xfrm>
          <a:prstGeom prst="rect">
            <a:avLst/>
          </a:prstGeom>
          <a:noFill/>
          <a:ln cap="flat">
            <a:noFill/>
          </a:ln>
        </p:spPr>
      </p:pic>
    </p:spTree>
    <p:extLst>
      <p:ext uri="{BB962C8B-B14F-4D97-AF65-F5344CB8AC3E}">
        <p14:creationId xmlns:p14="http://schemas.microsoft.com/office/powerpoint/2010/main" val="2449513594"/>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4CB6123-CEF6-45B5-8319-E98CAE8B7F02}"/>
              </a:ext>
            </a:extLst>
          </p:cNvPr>
          <p:cNvSpPr txBox="1">
            <a:spLocks noGrp="1"/>
          </p:cNvSpPr>
          <p:nvPr>
            <p:ph type="dt" sz="half" idx="7"/>
          </p:nvPr>
        </p:nvSpPr>
        <p:spPr/>
        <p:txBody>
          <a:bodyPr/>
          <a:lstStyle>
            <a:lvl1pPr>
              <a:defRPr lang="en-US"/>
            </a:lvl1pPr>
          </a:lstStyle>
          <a:p>
            <a:pPr lvl="0"/>
            <a:endParaRPr lang="en-US"/>
          </a:p>
        </p:txBody>
      </p:sp>
      <p:sp>
        <p:nvSpPr>
          <p:cNvPr id="3" name="Footer Placeholder 2">
            <a:extLst>
              <a:ext uri="{FF2B5EF4-FFF2-40B4-BE49-F238E27FC236}">
                <a16:creationId xmlns:a16="http://schemas.microsoft.com/office/drawing/2014/main" id="{82C669D1-4033-4624-92A8-6626CD861EE7}"/>
              </a:ext>
            </a:extLst>
          </p:cNvPr>
          <p:cNvSpPr txBox="1">
            <a:spLocks noGrp="1"/>
          </p:cNvSpPr>
          <p:nvPr>
            <p:ph type="ftr" sz="quarter" idx="9"/>
          </p:nvPr>
        </p:nvSpPr>
        <p:spPr/>
        <p:txBody>
          <a:bodyPr/>
          <a:lstStyle>
            <a:lvl1pPr>
              <a:defRPr lang="en-US"/>
            </a:lvl1pPr>
          </a:lstStyle>
          <a:p>
            <a:pPr lvl="0"/>
            <a:r>
              <a:rPr lang="en-US"/>
              <a:t>+33 4 13 25 92 13 - www.aecd.fr</a:t>
            </a:r>
          </a:p>
        </p:txBody>
      </p:sp>
      <p:sp>
        <p:nvSpPr>
          <p:cNvPr id="4" name="Slide Number Placeholder 3">
            <a:extLst>
              <a:ext uri="{FF2B5EF4-FFF2-40B4-BE49-F238E27FC236}">
                <a16:creationId xmlns:a16="http://schemas.microsoft.com/office/drawing/2014/main" id="{E1C0FAE3-B627-4DC6-A0CB-3C384AB20E22}"/>
              </a:ext>
            </a:extLst>
          </p:cNvPr>
          <p:cNvSpPr txBox="1">
            <a:spLocks noGrp="1"/>
          </p:cNvSpPr>
          <p:nvPr>
            <p:ph type="sldNum" sz="quarter" idx="8"/>
          </p:nvPr>
        </p:nvSpPr>
        <p:spPr/>
        <p:txBody>
          <a:bodyPr/>
          <a:lstStyle>
            <a:lvl1pPr>
              <a:defRPr lang="en-US"/>
            </a:lvl1pPr>
          </a:lstStyle>
          <a:p>
            <a:pPr lvl="0"/>
            <a:fld id="{F7CC5E28-7215-489F-8116-980DC69FE88A}" type="slidenum">
              <a:t>‹N°›</a:t>
            </a:fld>
            <a:endParaRPr lang="en-US"/>
          </a:p>
        </p:txBody>
      </p:sp>
    </p:spTree>
    <p:extLst>
      <p:ext uri="{BB962C8B-B14F-4D97-AF65-F5344CB8AC3E}">
        <p14:creationId xmlns:p14="http://schemas.microsoft.com/office/powerpoint/2010/main" val="3592849057"/>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02E4F369-F360-4EE2-BF76-2AACC1AC7A36}"/>
              </a:ext>
            </a:extLst>
          </p:cNvPr>
          <p:cNvSpPr txBox="1">
            <a:spLocks noGrp="1"/>
          </p:cNvSpPr>
          <p:nvPr>
            <p:ph type="title"/>
          </p:nvPr>
        </p:nvSpPr>
        <p:spPr>
          <a:xfrm>
            <a:off x="471496" y="486835"/>
            <a:ext cx="5915025" cy="1767416"/>
          </a:xfrm>
          <a:prstGeom prst="rect">
            <a:avLst/>
          </a:prstGeom>
          <a:noFill/>
          <a:ln>
            <a:noFill/>
          </a:ln>
        </p:spPr>
        <p:txBody>
          <a:bodyPr vert="horz" wrap="square" lIns="91440" tIns="45720" rIns="91440" bIns="45720" anchor="ctr" anchorCtr="0" compatLnSpc="1">
            <a:normAutofit/>
          </a:bodyPr>
          <a:lstStyle/>
          <a:p>
            <a:pPr lvl="0"/>
            <a:r>
              <a:rPr lang="fr-FR"/>
              <a:t>Modifiez le style du titre</a:t>
            </a:r>
          </a:p>
        </p:txBody>
      </p:sp>
      <p:sp>
        <p:nvSpPr>
          <p:cNvPr id="3" name="Espace réservé du texte 2">
            <a:extLst>
              <a:ext uri="{FF2B5EF4-FFF2-40B4-BE49-F238E27FC236}">
                <a16:creationId xmlns:a16="http://schemas.microsoft.com/office/drawing/2014/main" id="{445D9330-975F-40BC-BB09-917465A0C3A4}"/>
              </a:ext>
            </a:extLst>
          </p:cNvPr>
          <p:cNvSpPr txBox="1">
            <a:spLocks noGrp="1"/>
          </p:cNvSpPr>
          <p:nvPr>
            <p:ph type="body" idx="1"/>
          </p:nvPr>
        </p:nvSpPr>
        <p:spPr>
          <a:xfrm>
            <a:off x="471496" y="2434171"/>
            <a:ext cx="5915025" cy="5801785"/>
          </a:xfrm>
          <a:prstGeom prst="rect">
            <a:avLst/>
          </a:prstGeom>
          <a:noFill/>
          <a:ln>
            <a:noFill/>
          </a:ln>
        </p:spPr>
        <p:txBody>
          <a:bodyPr vert="horz" wrap="square" lIns="91440" tIns="45720" rIns="91440" bIns="45720" anchor="t" anchorCtr="0" compatLnSpc="1">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41477D75-66D4-4D36-B269-4C987010A888}"/>
              </a:ext>
            </a:extLst>
          </p:cNvPr>
          <p:cNvSpPr txBox="1">
            <a:spLocks noGrp="1"/>
          </p:cNvSpPr>
          <p:nvPr>
            <p:ph type="dt" sz="half" idx="2"/>
          </p:nvPr>
        </p:nvSpPr>
        <p:spPr>
          <a:xfrm>
            <a:off x="471492" y="8475136"/>
            <a:ext cx="1543050" cy="486835"/>
          </a:xfrm>
          <a:prstGeom prst="rect">
            <a:avLst/>
          </a:prstGeom>
          <a:noFill/>
          <a:ln>
            <a:noFill/>
          </a:ln>
        </p:spPr>
        <p:txBody>
          <a:bodyPr vert="horz" wrap="square" lIns="91440" tIns="45720" rIns="91440" bIns="45720" anchor="ctr" anchorCtr="0" compatLnSpc="1">
            <a:noAutofit/>
          </a:bodyPr>
          <a:lstStyle>
            <a:lvl1pPr marL="0" marR="0" lvl="0" indent="0" algn="l" defTabSz="457198" rtl="0" fontAlgn="auto" hangingPunct="1">
              <a:lnSpc>
                <a:spcPct val="100000"/>
              </a:lnSpc>
              <a:spcBef>
                <a:spcPts val="0"/>
              </a:spcBef>
              <a:spcAft>
                <a:spcPts val="0"/>
              </a:spcAft>
              <a:buNone/>
              <a:tabLst/>
              <a:defRPr lang="fr-FR" sz="900" b="0" i="0" u="none" strike="noStrike" kern="1200" cap="none" spc="0" baseline="0">
                <a:solidFill>
                  <a:srgbClr val="F8B18C"/>
                </a:solidFill>
                <a:uFillTx/>
                <a:latin typeface="Arial Narrow"/>
              </a:defRPr>
            </a:lvl1pPr>
          </a:lstStyle>
          <a:p>
            <a:pPr lvl="0"/>
            <a:r>
              <a:rPr lang="fr-FR"/>
              <a:t>MM.DD.20XX</a:t>
            </a:r>
          </a:p>
        </p:txBody>
      </p:sp>
      <p:sp>
        <p:nvSpPr>
          <p:cNvPr id="5" name="Espace réservé du pied de page 4">
            <a:extLst>
              <a:ext uri="{FF2B5EF4-FFF2-40B4-BE49-F238E27FC236}">
                <a16:creationId xmlns:a16="http://schemas.microsoft.com/office/drawing/2014/main" id="{DED521D2-998F-444E-B6A0-F0334EB7D9BD}"/>
              </a:ext>
            </a:extLst>
          </p:cNvPr>
          <p:cNvSpPr txBox="1">
            <a:spLocks noGrp="1"/>
          </p:cNvSpPr>
          <p:nvPr>
            <p:ph type="ftr" sz="quarter" idx="3"/>
          </p:nvPr>
        </p:nvSpPr>
        <p:spPr>
          <a:xfrm>
            <a:off x="2271717" y="8475136"/>
            <a:ext cx="2314574" cy="486835"/>
          </a:xfrm>
          <a:prstGeom prst="rect">
            <a:avLst/>
          </a:prstGeom>
          <a:noFill/>
          <a:ln>
            <a:noFill/>
          </a:ln>
        </p:spPr>
        <p:txBody>
          <a:bodyPr vert="horz" wrap="square" lIns="91440" tIns="45720" rIns="91440" bIns="45720" anchor="ctr" anchorCtr="1" compatLnSpc="1">
            <a:noAutofit/>
          </a:bodyPr>
          <a:lstStyle>
            <a:lvl1pPr marL="0" marR="0" lvl="0" indent="0" algn="ctr" defTabSz="457198" rtl="0" fontAlgn="auto" hangingPunct="1">
              <a:lnSpc>
                <a:spcPct val="100000"/>
              </a:lnSpc>
              <a:spcBef>
                <a:spcPts val="0"/>
              </a:spcBef>
              <a:spcAft>
                <a:spcPts val="0"/>
              </a:spcAft>
              <a:buNone/>
              <a:tabLst/>
              <a:defRPr lang="fr-FR" sz="900" b="0" i="0" u="none" strike="noStrike" kern="1200" cap="none" spc="0" baseline="0">
                <a:solidFill>
                  <a:srgbClr val="F8B18C"/>
                </a:solidFill>
                <a:uFillTx/>
                <a:latin typeface="Arial Narrow"/>
              </a:defRPr>
            </a:lvl1pPr>
          </a:lstStyle>
          <a:p>
            <a:pPr lvl="0"/>
            <a:r>
              <a:rPr lang="fr-FR"/>
              <a:t>AJOUTER UN PIED DE PAGE</a:t>
            </a:r>
          </a:p>
        </p:txBody>
      </p:sp>
      <p:sp>
        <p:nvSpPr>
          <p:cNvPr id="6" name="Espace réservé du numéro de diapositive 5">
            <a:extLst>
              <a:ext uri="{FF2B5EF4-FFF2-40B4-BE49-F238E27FC236}">
                <a16:creationId xmlns:a16="http://schemas.microsoft.com/office/drawing/2014/main" id="{8B2B2AC4-ECC0-4018-B4CF-AA3D83659883}"/>
              </a:ext>
            </a:extLst>
          </p:cNvPr>
          <p:cNvSpPr txBox="1">
            <a:spLocks noGrp="1"/>
          </p:cNvSpPr>
          <p:nvPr>
            <p:ph type="sldNum" sz="quarter" idx="4"/>
          </p:nvPr>
        </p:nvSpPr>
        <p:spPr>
          <a:xfrm>
            <a:off x="4843467" y="8475136"/>
            <a:ext cx="1543050" cy="486835"/>
          </a:xfrm>
          <a:prstGeom prst="rect">
            <a:avLst/>
          </a:prstGeom>
          <a:noFill/>
          <a:ln>
            <a:noFill/>
          </a:ln>
        </p:spPr>
        <p:txBody>
          <a:bodyPr vert="horz" wrap="square" lIns="91440" tIns="45720" rIns="91440" bIns="45720" anchor="ctr" anchorCtr="0" compatLnSpc="1">
            <a:noAutofit/>
          </a:bodyPr>
          <a:lstStyle>
            <a:lvl1pPr marL="0" marR="0" lvl="0" indent="0" algn="r" defTabSz="457198" rtl="0" fontAlgn="auto" hangingPunct="1">
              <a:lnSpc>
                <a:spcPct val="100000"/>
              </a:lnSpc>
              <a:spcBef>
                <a:spcPts val="0"/>
              </a:spcBef>
              <a:spcAft>
                <a:spcPts val="0"/>
              </a:spcAft>
              <a:buNone/>
              <a:tabLst/>
              <a:defRPr lang="fr-FR" sz="900" b="0" i="0" u="none" strike="noStrike" kern="1200" cap="none" spc="0" baseline="0">
                <a:solidFill>
                  <a:srgbClr val="F8B18C"/>
                </a:solidFill>
                <a:uFillTx/>
                <a:latin typeface="Arial Narrow"/>
              </a:defRPr>
            </a:lvl1pPr>
          </a:lstStyle>
          <a:p>
            <a:pPr lvl="0"/>
            <a:fld id="{EFD9E736-3A89-40C1-8D65-2DC221222A18}" type="slidenum">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marL="0" marR="0" lvl="0" indent="0" algn="l" defTabSz="685796" rtl="0" fontAlgn="auto" hangingPunct="1">
        <a:lnSpc>
          <a:spcPct val="90000"/>
        </a:lnSpc>
        <a:spcBef>
          <a:spcPts val="0"/>
        </a:spcBef>
        <a:spcAft>
          <a:spcPts val="0"/>
        </a:spcAft>
        <a:buNone/>
        <a:tabLst/>
        <a:defRPr lang="fr-FR" sz="3300" b="0" i="0" u="none" strike="noStrike" kern="1200" cap="none" spc="0" baseline="0">
          <a:solidFill>
            <a:srgbClr val="F58A1F"/>
          </a:solidFill>
          <a:uFillTx/>
          <a:latin typeface="Bookman Old Style"/>
        </a:defRPr>
      </a:lvl1pPr>
    </p:titleStyle>
    <p:bodyStyle>
      <a:lvl1pPr marL="171449" marR="0" lvl="0" indent="-171449" algn="l" defTabSz="685796" rtl="0" fontAlgn="auto" hangingPunct="1">
        <a:lnSpc>
          <a:spcPct val="90000"/>
        </a:lnSpc>
        <a:spcBef>
          <a:spcPts val="750"/>
        </a:spcBef>
        <a:spcAft>
          <a:spcPts val="0"/>
        </a:spcAft>
        <a:buSzPct val="100000"/>
        <a:buFont typeface="Arial" pitchFamily="34"/>
        <a:buChar char="•"/>
        <a:tabLst/>
        <a:defRPr lang="fr-FR" sz="2100" b="0" i="0" u="none" strike="noStrike" kern="1200" cap="none" spc="0" baseline="0">
          <a:solidFill>
            <a:srgbClr val="F58A1F"/>
          </a:solidFill>
          <a:uFillTx/>
          <a:latin typeface="Arial Narrow"/>
        </a:defRPr>
      </a:lvl1pPr>
      <a:lvl2pPr marL="514347" marR="0" lvl="1" indent="-171449" algn="l" defTabSz="685796" rtl="0" fontAlgn="auto" hangingPunct="1">
        <a:lnSpc>
          <a:spcPct val="90000"/>
        </a:lnSpc>
        <a:spcBef>
          <a:spcPts val="375"/>
        </a:spcBef>
        <a:spcAft>
          <a:spcPts val="0"/>
        </a:spcAft>
        <a:buSzPct val="100000"/>
        <a:buFont typeface="Arial" pitchFamily="34"/>
        <a:buChar char="•"/>
        <a:tabLst/>
        <a:defRPr lang="fr-FR" sz="1800" b="0" i="0" u="none" strike="noStrike" kern="1200" cap="none" spc="0" baseline="0">
          <a:solidFill>
            <a:srgbClr val="F58A1F"/>
          </a:solidFill>
          <a:uFillTx/>
          <a:latin typeface="Arial Narrow"/>
        </a:defRPr>
      </a:lvl2pPr>
      <a:lvl3pPr marL="857245" marR="0" lvl="2" indent="-171449" algn="l" defTabSz="685796" rtl="0" fontAlgn="auto" hangingPunct="1">
        <a:lnSpc>
          <a:spcPct val="90000"/>
        </a:lnSpc>
        <a:spcBef>
          <a:spcPts val="375"/>
        </a:spcBef>
        <a:spcAft>
          <a:spcPts val="0"/>
        </a:spcAft>
        <a:buSzPct val="100000"/>
        <a:buFont typeface="Arial" pitchFamily="34"/>
        <a:buChar char="•"/>
        <a:tabLst/>
        <a:defRPr lang="fr-FR" sz="1500" b="0" i="0" u="none" strike="noStrike" kern="1200" cap="none" spc="0" baseline="0">
          <a:solidFill>
            <a:srgbClr val="F58A1F"/>
          </a:solidFill>
          <a:uFillTx/>
          <a:latin typeface="Arial Narrow"/>
        </a:defRPr>
      </a:lvl3pPr>
      <a:lvl4pPr marL="1200143" marR="0" lvl="3" indent="-171449" algn="l" defTabSz="685796" rtl="0" fontAlgn="auto" hangingPunct="1">
        <a:lnSpc>
          <a:spcPct val="90000"/>
        </a:lnSpc>
        <a:spcBef>
          <a:spcPts val="375"/>
        </a:spcBef>
        <a:spcAft>
          <a:spcPts val="0"/>
        </a:spcAft>
        <a:buSzPct val="100000"/>
        <a:buFont typeface="Arial" pitchFamily="34"/>
        <a:buChar char="•"/>
        <a:tabLst/>
        <a:defRPr lang="fr-FR" sz="1350" b="0" i="0" u="none" strike="noStrike" kern="1200" cap="none" spc="0" baseline="0">
          <a:solidFill>
            <a:srgbClr val="F58A1F"/>
          </a:solidFill>
          <a:uFillTx/>
          <a:latin typeface="Arial Narrow"/>
        </a:defRPr>
      </a:lvl4pPr>
      <a:lvl5pPr marL="1543041" marR="0" lvl="4" indent="-171449" algn="l" defTabSz="685796" rtl="0" fontAlgn="auto" hangingPunct="1">
        <a:lnSpc>
          <a:spcPct val="90000"/>
        </a:lnSpc>
        <a:spcBef>
          <a:spcPts val="375"/>
        </a:spcBef>
        <a:spcAft>
          <a:spcPts val="0"/>
        </a:spcAft>
        <a:buSzPct val="100000"/>
        <a:buFont typeface="Arial" pitchFamily="34"/>
        <a:buChar char="•"/>
        <a:tabLst/>
        <a:defRPr lang="fr-FR" sz="1350" b="0" i="0" u="none" strike="noStrike" kern="1200" cap="none" spc="0" baseline="0">
          <a:solidFill>
            <a:srgbClr val="F58A1F"/>
          </a:solidFill>
          <a:uFillTx/>
          <a:latin typeface="Arial Narrow"/>
        </a:defRPr>
      </a:lvl5pPr>
      <a:lvl6pPr marL="2514585" indent="-228598" algn="l" defTabSz="91439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83" indent="-228598" algn="l" defTabSz="91439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80" indent="-228598" algn="l" defTabSz="91439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77" indent="-228598" algn="l" defTabSz="91439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395" rtl="0" eaLnBrk="1" latinLnBrk="0" hangingPunct="1">
        <a:defRPr sz="1800" kern="1200">
          <a:solidFill>
            <a:schemeClr val="tx1"/>
          </a:solidFill>
          <a:latin typeface="+mn-lt"/>
          <a:ea typeface="+mn-ea"/>
          <a:cs typeface="+mn-cs"/>
        </a:defRPr>
      </a:lvl1pPr>
      <a:lvl2pPr marL="457198" algn="l" defTabSz="914395" rtl="0" eaLnBrk="1" latinLnBrk="0" hangingPunct="1">
        <a:defRPr sz="1800" kern="1200">
          <a:solidFill>
            <a:schemeClr val="tx1"/>
          </a:solidFill>
          <a:latin typeface="+mn-lt"/>
          <a:ea typeface="+mn-ea"/>
          <a:cs typeface="+mn-cs"/>
        </a:defRPr>
      </a:lvl2pPr>
      <a:lvl3pPr marL="914395" algn="l" defTabSz="914395" rtl="0" eaLnBrk="1" latinLnBrk="0" hangingPunct="1">
        <a:defRPr sz="1800" kern="1200">
          <a:solidFill>
            <a:schemeClr val="tx1"/>
          </a:solidFill>
          <a:latin typeface="+mn-lt"/>
          <a:ea typeface="+mn-ea"/>
          <a:cs typeface="+mn-cs"/>
        </a:defRPr>
      </a:lvl3pPr>
      <a:lvl4pPr marL="1371592" algn="l" defTabSz="914395" rtl="0" eaLnBrk="1" latinLnBrk="0" hangingPunct="1">
        <a:defRPr sz="1800" kern="1200">
          <a:solidFill>
            <a:schemeClr val="tx1"/>
          </a:solidFill>
          <a:latin typeface="+mn-lt"/>
          <a:ea typeface="+mn-ea"/>
          <a:cs typeface="+mn-cs"/>
        </a:defRPr>
      </a:lvl4pPr>
      <a:lvl5pPr marL="1828789" algn="l" defTabSz="914395" rtl="0" eaLnBrk="1" latinLnBrk="0" hangingPunct="1">
        <a:defRPr sz="1800" kern="1200">
          <a:solidFill>
            <a:schemeClr val="tx1"/>
          </a:solidFill>
          <a:latin typeface="+mn-lt"/>
          <a:ea typeface="+mn-ea"/>
          <a:cs typeface="+mn-cs"/>
        </a:defRPr>
      </a:lvl5pPr>
      <a:lvl6pPr marL="2285987" algn="l" defTabSz="914395" rtl="0" eaLnBrk="1" latinLnBrk="0" hangingPunct="1">
        <a:defRPr sz="1800" kern="1200">
          <a:solidFill>
            <a:schemeClr val="tx1"/>
          </a:solidFill>
          <a:latin typeface="+mn-lt"/>
          <a:ea typeface="+mn-ea"/>
          <a:cs typeface="+mn-cs"/>
        </a:defRPr>
      </a:lvl6pPr>
      <a:lvl7pPr marL="2743185" algn="l" defTabSz="914395" rtl="0" eaLnBrk="1" latinLnBrk="0" hangingPunct="1">
        <a:defRPr sz="1800" kern="1200">
          <a:solidFill>
            <a:schemeClr val="tx1"/>
          </a:solidFill>
          <a:latin typeface="+mn-lt"/>
          <a:ea typeface="+mn-ea"/>
          <a:cs typeface="+mn-cs"/>
        </a:defRPr>
      </a:lvl7pPr>
      <a:lvl8pPr marL="3200381" algn="l" defTabSz="914395" rtl="0" eaLnBrk="1" latinLnBrk="0" hangingPunct="1">
        <a:defRPr sz="1800" kern="1200">
          <a:solidFill>
            <a:schemeClr val="tx1"/>
          </a:solidFill>
          <a:latin typeface="+mn-lt"/>
          <a:ea typeface="+mn-ea"/>
          <a:cs typeface="+mn-cs"/>
        </a:defRPr>
      </a:lvl8pPr>
      <a:lvl9pPr marL="3657579" algn="l" defTabSz="914395"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31.emf"/><Relationship Id="rId7" Type="http://schemas.openxmlformats.org/officeDocument/2006/relationships/hyperlink" Target="mailto:dg@idevformation.com" TargetMode="External"/><Relationship Id="rId2" Type="http://schemas.openxmlformats.org/officeDocument/2006/relationships/image" Target="../media/image30.jpeg"/><Relationship Id="rId1" Type="http://schemas.openxmlformats.org/officeDocument/2006/relationships/slideLayout" Target="../slideLayouts/slideLayout2.xml"/><Relationship Id="rId6" Type="http://schemas.openxmlformats.org/officeDocument/2006/relationships/hyperlink" Target="mailto:cfa@idev" TargetMode="External"/><Relationship Id="rId5" Type="http://schemas.openxmlformats.org/officeDocument/2006/relationships/image" Target="../media/image29.emf"/><Relationship Id="rId4" Type="http://schemas.openxmlformats.org/officeDocument/2006/relationships/image" Target="../media/image32.png"/><Relationship Id="rId9" Type="http://schemas.openxmlformats.org/officeDocument/2006/relationships/image" Target="../media/image34.svg"/></Relationships>
</file>

<file path=ppt/slides/_rels/slide2.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hyperlink" Target="https://www.francecompetences.fr/recherche/rncp/36970/" TargetMode="External"/><Relationship Id="rId4" Type="http://schemas.openxmlformats.org/officeDocument/2006/relationships/image" Target="../media/image29.emf"/></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Team Messaging - Task Management - How MJ Thomas Photography improved ...">
            <a:extLst>
              <a:ext uri="{FF2B5EF4-FFF2-40B4-BE49-F238E27FC236}">
                <a16:creationId xmlns:a16="http://schemas.microsoft.com/office/drawing/2014/main" id="{3F23D4D6-EC9C-9A21-2511-E521975A60F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607"/>
            <a:ext cx="6570358" cy="1978171"/>
          </a:xfrm>
          <a:prstGeom prst="rect">
            <a:avLst/>
          </a:prstGeom>
          <a:noFill/>
          <a:extLst>
            <a:ext uri="{909E8E84-426E-40DD-AFC4-6F175D3DCCD1}">
              <a14:hiddenFill xmlns:a14="http://schemas.microsoft.com/office/drawing/2010/main">
                <a:solidFill>
                  <a:srgbClr val="FFFFFF"/>
                </a:solidFill>
              </a14:hiddenFill>
            </a:ext>
          </a:extLst>
        </p:spPr>
      </p:pic>
      <p:pic>
        <p:nvPicPr>
          <p:cNvPr id="2" name="Image 20">
            <a:extLst>
              <a:ext uri="{FF2B5EF4-FFF2-40B4-BE49-F238E27FC236}">
                <a16:creationId xmlns:a16="http://schemas.microsoft.com/office/drawing/2014/main" id="{8465414A-54FC-4DFE-B0D3-9EC46F5D251D}"/>
              </a:ext>
            </a:extLst>
          </p:cNvPr>
          <p:cNvPicPr>
            <a:picLocks noChangeAspect="1"/>
          </p:cNvPicPr>
          <p:nvPr/>
        </p:nvPicPr>
        <p:blipFill>
          <a:blip r:embed="rId3">
            <a:alphaModFix amt="20000"/>
          </a:blip>
          <a:stretch>
            <a:fillRect/>
          </a:stretch>
        </p:blipFill>
        <p:spPr>
          <a:xfrm>
            <a:off x="4701870" y="3834415"/>
            <a:ext cx="874961" cy="874961"/>
          </a:xfrm>
          <a:prstGeom prst="rect">
            <a:avLst/>
          </a:prstGeom>
          <a:noFill/>
          <a:ln cap="flat">
            <a:noFill/>
          </a:ln>
        </p:spPr>
      </p:pic>
      <p:sp>
        <p:nvSpPr>
          <p:cNvPr id="4" name="Espace réservé du texte 3">
            <a:extLst>
              <a:ext uri="{FF2B5EF4-FFF2-40B4-BE49-F238E27FC236}">
                <a16:creationId xmlns:a16="http://schemas.microsoft.com/office/drawing/2014/main" id="{36A83D8C-C6FB-4BFD-BE16-BEF4618DFCB3}"/>
              </a:ext>
            </a:extLst>
          </p:cNvPr>
          <p:cNvSpPr txBox="1">
            <a:spLocks noGrp="1"/>
          </p:cNvSpPr>
          <p:nvPr>
            <p:ph type="body" idx="4294967295"/>
          </p:nvPr>
        </p:nvSpPr>
        <p:spPr>
          <a:xfrm>
            <a:off x="86061" y="2705413"/>
            <a:ext cx="3365579" cy="5696310"/>
          </a:xfrm>
        </p:spPr>
        <p:txBody>
          <a:bodyPr>
            <a:normAutofit fontScale="62500" lnSpcReduction="20000"/>
          </a:bodyPr>
          <a:lstStyle/>
          <a:p>
            <a:pPr marL="0" indent="0">
              <a:lnSpc>
                <a:spcPct val="120000"/>
              </a:lnSpc>
              <a:spcBef>
                <a:spcPts val="0"/>
              </a:spcBef>
              <a:buNone/>
            </a:pPr>
            <a:r>
              <a:rPr lang="fr-FR" sz="2000" b="1" dirty="0">
                <a:solidFill>
                  <a:srgbClr val="1D2545"/>
                </a:solidFill>
                <a:latin typeface="Calibri"/>
              </a:rPr>
              <a:t>Le métier-les missions</a:t>
            </a:r>
          </a:p>
          <a:p>
            <a:pPr marL="0" indent="0">
              <a:lnSpc>
                <a:spcPct val="120000"/>
              </a:lnSpc>
              <a:spcBef>
                <a:spcPts val="0"/>
              </a:spcBef>
              <a:buNone/>
            </a:pPr>
            <a:endParaRPr lang="fr-FR" sz="1100" b="1" dirty="0">
              <a:solidFill>
                <a:srgbClr val="1D2545"/>
              </a:solidFill>
              <a:latin typeface="Calibri"/>
            </a:endParaRPr>
          </a:p>
          <a:p>
            <a:pPr marL="0" indent="0">
              <a:lnSpc>
                <a:spcPct val="110000"/>
              </a:lnSpc>
              <a:spcBef>
                <a:spcPts val="0"/>
              </a:spcBef>
              <a:spcAft>
                <a:spcPts val="300"/>
              </a:spcAft>
              <a:buNone/>
            </a:pPr>
            <a:r>
              <a:rPr lang="fr-FR" sz="1600" kern="0" dirty="0">
                <a:solidFill>
                  <a:srgbClr val="000000"/>
                </a:solidFill>
                <a:latin typeface="Calibri"/>
              </a:rPr>
              <a:t>Le/la titulaire du BTS Photographie peut se définir comme un photographe qui conçoit les images qu’il/elle réalise et qui maîtrise l’ensemble des composantes techniques et artistiques de son métier, capable de définir et de mettre en œuvre des systèmes complexes de prises de vue, de restitution des images et de gestion des informations numériques associées. </a:t>
            </a:r>
          </a:p>
          <a:p>
            <a:pPr marL="0" indent="0">
              <a:lnSpc>
                <a:spcPct val="110000"/>
              </a:lnSpc>
              <a:spcBef>
                <a:spcPts val="0"/>
              </a:spcBef>
              <a:spcAft>
                <a:spcPts val="300"/>
              </a:spcAft>
              <a:buNone/>
            </a:pPr>
            <a:r>
              <a:rPr lang="fr-FR" sz="1600" kern="0" dirty="0">
                <a:solidFill>
                  <a:schemeClr val="tx1"/>
                </a:solidFill>
                <a:latin typeface="Calibri"/>
              </a:rPr>
              <a:t>Le/la titulaire du BTS Photographie sera capable de suivre et d’intégrer les évolutions techniques de la profession et de s’adapter rapidement à toutes les situations du métier et à tous les nouveaux équipements.</a:t>
            </a:r>
          </a:p>
          <a:p>
            <a:pPr marL="0" indent="0">
              <a:lnSpc>
                <a:spcPct val="110000"/>
              </a:lnSpc>
              <a:spcBef>
                <a:spcPts val="0"/>
              </a:spcBef>
              <a:spcAft>
                <a:spcPts val="300"/>
              </a:spcAft>
              <a:buNone/>
            </a:pPr>
            <a:endParaRPr lang="fr-FR" sz="2000" b="1" kern="0" dirty="0">
              <a:solidFill>
                <a:srgbClr val="1D2243"/>
              </a:solidFill>
              <a:latin typeface="Calibri"/>
            </a:endParaRPr>
          </a:p>
          <a:p>
            <a:pPr marL="0" indent="0">
              <a:lnSpc>
                <a:spcPct val="110000"/>
              </a:lnSpc>
              <a:spcBef>
                <a:spcPts val="0"/>
              </a:spcBef>
              <a:spcAft>
                <a:spcPts val="300"/>
              </a:spcAft>
              <a:buNone/>
            </a:pPr>
            <a:r>
              <a:rPr lang="fr-FR" sz="2000" b="1" kern="0" dirty="0">
                <a:solidFill>
                  <a:srgbClr val="1D2243"/>
                </a:solidFill>
                <a:latin typeface="Calibri"/>
              </a:rPr>
              <a:t>Les métiers accessibles  </a:t>
            </a:r>
          </a:p>
          <a:p>
            <a:pPr marL="0" indent="0">
              <a:lnSpc>
                <a:spcPct val="120000"/>
              </a:lnSpc>
              <a:spcBef>
                <a:spcPts val="0"/>
              </a:spcBef>
              <a:buNone/>
            </a:pPr>
            <a:r>
              <a:rPr lang="fr-FR" sz="1600" dirty="0">
                <a:solidFill>
                  <a:schemeClr val="tx1"/>
                </a:solidFill>
                <a:latin typeface="Calibri"/>
              </a:rPr>
              <a:t>Les appellations du métier sont principalement les suivantes : (</a:t>
            </a:r>
            <a:r>
              <a:rPr lang="fr-FR" sz="1600" i="1" dirty="0">
                <a:solidFill>
                  <a:schemeClr val="tx1"/>
                </a:solidFill>
                <a:latin typeface="Calibri"/>
              </a:rPr>
              <a:t>A titre d’exemple</a:t>
            </a:r>
            <a:r>
              <a:rPr lang="fr-FR" sz="1600" dirty="0">
                <a:solidFill>
                  <a:schemeClr val="tx1"/>
                </a:solidFill>
                <a:latin typeface="Calibri"/>
              </a:rPr>
              <a:t>) : </a:t>
            </a:r>
          </a:p>
          <a:p>
            <a:pPr marL="0" indent="0">
              <a:lnSpc>
                <a:spcPct val="120000"/>
              </a:lnSpc>
              <a:spcBef>
                <a:spcPts val="0"/>
              </a:spcBef>
              <a:buNone/>
            </a:pPr>
            <a:endParaRPr lang="fr-FR" sz="1600" dirty="0">
              <a:solidFill>
                <a:schemeClr val="tx1"/>
              </a:solidFill>
              <a:latin typeface="Calibri"/>
            </a:endParaRPr>
          </a:p>
          <a:p>
            <a:pPr>
              <a:lnSpc>
                <a:spcPct val="120000"/>
              </a:lnSpc>
              <a:spcBef>
                <a:spcPts val="0"/>
              </a:spcBef>
              <a:buFont typeface="Wingdings" panose="05000000000000000000" pitchFamily="2" charset="2"/>
              <a:buChar char="Ø"/>
            </a:pPr>
            <a:r>
              <a:rPr lang="fr-FR" sz="1600" kern="0" dirty="0">
                <a:solidFill>
                  <a:srgbClr val="000000"/>
                </a:solidFill>
                <a:latin typeface="Calibri"/>
              </a:rPr>
              <a:t>Photographe de mode, journalisme, médical, prises de vue aériennes,</a:t>
            </a:r>
          </a:p>
          <a:p>
            <a:pPr>
              <a:lnSpc>
                <a:spcPct val="120000"/>
              </a:lnSpc>
              <a:spcBef>
                <a:spcPts val="0"/>
              </a:spcBef>
              <a:buFont typeface="Wingdings" panose="05000000000000000000" pitchFamily="2" charset="2"/>
              <a:buChar char="Ø"/>
            </a:pPr>
            <a:r>
              <a:rPr lang="fr-FR" sz="1600" kern="0" dirty="0">
                <a:solidFill>
                  <a:srgbClr val="000000"/>
                </a:solidFill>
                <a:latin typeface="Calibri"/>
              </a:rPr>
              <a:t>Retoucheur/-euse d'image, </a:t>
            </a:r>
          </a:p>
          <a:p>
            <a:pPr>
              <a:lnSpc>
                <a:spcPct val="120000"/>
              </a:lnSpc>
              <a:spcBef>
                <a:spcPts val="0"/>
              </a:spcBef>
              <a:buFont typeface="Wingdings" panose="05000000000000000000" pitchFamily="2" charset="2"/>
              <a:buChar char="Ø"/>
            </a:pPr>
            <a:r>
              <a:rPr lang="fr-FR" sz="1600" kern="0" dirty="0">
                <a:solidFill>
                  <a:srgbClr val="000000"/>
                </a:solidFill>
                <a:latin typeface="Calibri"/>
              </a:rPr>
              <a:t>Opérateur/-</a:t>
            </a:r>
            <a:r>
              <a:rPr lang="fr-FR" sz="1600" kern="0" dirty="0" err="1">
                <a:solidFill>
                  <a:srgbClr val="000000"/>
                </a:solidFill>
                <a:latin typeface="Calibri"/>
              </a:rPr>
              <a:t>trice</a:t>
            </a:r>
            <a:r>
              <a:rPr lang="fr-FR" sz="1600" kern="0" dirty="0">
                <a:solidFill>
                  <a:srgbClr val="000000"/>
                </a:solidFill>
                <a:latin typeface="Calibri"/>
              </a:rPr>
              <a:t> numérique, </a:t>
            </a:r>
          </a:p>
          <a:p>
            <a:pPr>
              <a:lnSpc>
                <a:spcPct val="120000"/>
              </a:lnSpc>
              <a:spcBef>
                <a:spcPts val="0"/>
              </a:spcBef>
              <a:buFont typeface="Wingdings" panose="05000000000000000000" pitchFamily="2" charset="2"/>
              <a:buChar char="Ø"/>
            </a:pPr>
            <a:r>
              <a:rPr lang="fr-FR" sz="1600" kern="0" dirty="0">
                <a:solidFill>
                  <a:srgbClr val="000000"/>
                </a:solidFill>
                <a:latin typeface="Calibri"/>
              </a:rPr>
              <a:t>Technicien(ne) de laboratoire photographique, </a:t>
            </a:r>
          </a:p>
          <a:p>
            <a:pPr>
              <a:lnSpc>
                <a:spcPct val="120000"/>
              </a:lnSpc>
              <a:spcBef>
                <a:spcPts val="0"/>
              </a:spcBef>
              <a:buFont typeface="Wingdings" panose="05000000000000000000" pitchFamily="2" charset="2"/>
              <a:buChar char="Ø"/>
            </a:pPr>
            <a:r>
              <a:rPr lang="fr-FR" sz="1600" kern="0" dirty="0">
                <a:solidFill>
                  <a:srgbClr val="000000"/>
                </a:solidFill>
                <a:latin typeface="Calibri"/>
              </a:rPr>
              <a:t>Monteur/-euse vidéo,</a:t>
            </a:r>
          </a:p>
          <a:p>
            <a:pPr>
              <a:lnSpc>
                <a:spcPct val="120000"/>
              </a:lnSpc>
              <a:spcBef>
                <a:spcPts val="0"/>
              </a:spcBef>
              <a:buFont typeface="Wingdings" panose="05000000000000000000" pitchFamily="2" charset="2"/>
              <a:buChar char="Ø"/>
            </a:pPr>
            <a:r>
              <a:rPr lang="fr-FR" sz="1600" kern="0" dirty="0">
                <a:solidFill>
                  <a:srgbClr val="000000"/>
                </a:solidFill>
                <a:latin typeface="Calibri"/>
              </a:rPr>
              <a:t>Vendeur/-euse spécialisé(e) photo, </a:t>
            </a:r>
          </a:p>
          <a:p>
            <a:pPr>
              <a:lnSpc>
                <a:spcPct val="120000"/>
              </a:lnSpc>
              <a:spcBef>
                <a:spcPts val="0"/>
              </a:spcBef>
              <a:buFont typeface="Wingdings" panose="05000000000000000000" pitchFamily="2" charset="2"/>
              <a:buChar char="Ø"/>
            </a:pPr>
            <a:r>
              <a:rPr lang="fr-FR" sz="1600" kern="0" dirty="0">
                <a:solidFill>
                  <a:srgbClr val="000000"/>
                </a:solidFill>
                <a:latin typeface="Calibri"/>
              </a:rPr>
              <a:t>Assistant(e) vidéo</a:t>
            </a:r>
            <a:endParaRPr lang="fr-FR" sz="1600" u="sng" kern="0" dirty="0">
              <a:solidFill>
                <a:srgbClr val="000000"/>
              </a:solidFill>
              <a:latin typeface="Calibri"/>
            </a:endParaRPr>
          </a:p>
          <a:p>
            <a:pPr marL="0" indent="0">
              <a:lnSpc>
                <a:spcPct val="120000"/>
              </a:lnSpc>
              <a:spcBef>
                <a:spcPts val="0"/>
              </a:spcBef>
              <a:spcAft>
                <a:spcPts val="300"/>
              </a:spcAft>
              <a:buNone/>
            </a:pPr>
            <a:endParaRPr lang="fr-FR" sz="1600" kern="0" dirty="0">
              <a:solidFill>
                <a:srgbClr val="000000"/>
              </a:solidFill>
              <a:latin typeface="Calibri"/>
            </a:endParaRPr>
          </a:p>
          <a:p>
            <a:pPr marL="0" indent="0">
              <a:lnSpc>
                <a:spcPct val="120000"/>
              </a:lnSpc>
              <a:spcBef>
                <a:spcPts val="0"/>
              </a:spcBef>
              <a:spcAft>
                <a:spcPts val="300"/>
              </a:spcAft>
              <a:buNone/>
            </a:pPr>
            <a:r>
              <a:rPr lang="fr-FR" sz="1600" kern="0" dirty="0">
                <a:solidFill>
                  <a:srgbClr val="000000"/>
                </a:solidFill>
                <a:latin typeface="Calibri"/>
              </a:rPr>
              <a:t>Les secteurs d’activité sont nombreux et variés et les différents métiers auxquels conduit le BTS Photographie le sont également : studios de prise de vue, agences ou collectifs de photographes, groupes de presse, collectivités territoriales, administrations, laboratoires professionnels généralistes, structures de retouche d’image, entreprises de location de matériel photographique, presse spécialisée photo, distributeurs de matériel photographique professionnel, agences de communication, ….</a:t>
            </a:r>
            <a:endParaRPr lang="fr-FR" sz="1600" u="sng" kern="0" dirty="0">
              <a:solidFill>
                <a:srgbClr val="000000"/>
              </a:solidFill>
              <a:latin typeface="Calibri"/>
            </a:endParaRPr>
          </a:p>
        </p:txBody>
      </p:sp>
      <p:sp>
        <p:nvSpPr>
          <p:cNvPr id="10" name="Espace réservé du contenu 2">
            <a:extLst>
              <a:ext uri="{FF2B5EF4-FFF2-40B4-BE49-F238E27FC236}">
                <a16:creationId xmlns:a16="http://schemas.microsoft.com/office/drawing/2014/main" id="{12743827-CFA6-463A-8906-45998CE25241}"/>
              </a:ext>
            </a:extLst>
          </p:cNvPr>
          <p:cNvSpPr txBox="1"/>
          <p:nvPr/>
        </p:nvSpPr>
        <p:spPr>
          <a:xfrm>
            <a:off x="219456" y="2301350"/>
            <a:ext cx="6494853" cy="404062"/>
          </a:xfrm>
          <a:prstGeom prst="rect">
            <a:avLst/>
          </a:prstGeom>
          <a:noFill/>
          <a:ln cap="flat">
            <a:noFill/>
          </a:ln>
        </p:spPr>
        <p:txBody>
          <a:bodyPr vert="horz" wrap="square" lIns="84408" tIns="42199" rIns="84408" bIns="42199" anchor="t" anchorCtr="0" compatLnSpc="1">
            <a:normAutofit fontScale="25000" lnSpcReduction="20000"/>
          </a:bodyPr>
          <a:lstStyle/>
          <a:p>
            <a:pPr marL="234315" lvl="1" indent="-234315" defTabSz="685796">
              <a:lnSpc>
                <a:spcPct val="80000"/>
              </a:lnSpc>
              <a:spcBef>
                <a:spcPts val="375"/>
              </a:spcBef>
              <a:defRPr sz="1800" b="0" i="0" u="none" strike="noStrike" kern="0" cap="none" spc="0" baseline="0">
                <a:solidFill>
                  <a:srgbClr val="000000"/>
                </a:solidFill>
                <a:uFillTx/>
              </a:defRPr>
            </a:pPr>
            <a:r>
              <a:rPr lang="fr-FR" sz="6400" b="1" dirty="0">
                <a:solidFill>
                  <a:srgbClr val="10ABBB"/>
                </a:solidFill>
                <a:latin typeface="Calibri"/>
              </a:rPr>
              <a:t>Alternance rythme global : 2 jours en Centre / 3 jours en Entreprise</a:t>
            </a:r>
            <a:endParaRPr lang="fr-FR" dirty="0"/>
          </a:p>
          <a:p>
            <a:pPr marL="234315" lvl="1" indent="-234315" algn="ctr" defTabSz="685796">
              <a:lnSpc>
                <a:spcPct val="80000"/>
              </a:lnSpc>
              <a:spcBef>
                <a:spcPts val="375"/>
              </a:spcBef>
              <a:defRPr sz="1800" b="0" i="0" u="none" strike="noStrike" kern="0" cap="none" spc="0" baseline="0">
                <a:solidFill>
                  <a:srgbClr val="000000"/>
                </a:solidFill>
                <a:uFillTx/>
              </a:defRPr>
            </a:pPr>
            <a:r>
              <a:rPr lang="fr-FR" sz="4800" b="1" kern="0" dirty="0">
                <a:solidFill>
                  <a:srgbClr val="002060"/>
                </a:solidFill>
                <a:latin typeface="Arial Narrow" panose="020B0606020202030204" pitchFamily="34" charset="0"/>
              </a:rPr>
              <a:t>Durée : 1 351 h en Centre – Contrat en alternance de 24 mois maximum</a:t>
            </a:r>
            <a:endParaRPr lang="fr-FR" sz="4800" b="1" dirty="0">
              <a:solidFill>
                <a:srgbClr val="10ABBB"/>
              </a:solidFill>
              <a:latin typeface="Arial Narrow" panose="020B0606020202030204" pitchFamily="34" charset="0"/>
            </a:endParaRPr>
          </a:p>
          <a:p>
            <a:pPr marL="234468" lvl="1" indent="-234468" defTabSz="685796">
              <a:lnSpc>
                <a:spcPct val="80000"/>
              </a:lnSpc>
              <a:spcBef>
                <a:spcPts val="375"/>
              </a:spcBef>
              <a:defRPr sz="1800" b="0" i="0" u="none" strike="noStrike" kern="0" cap="none" spc="0" baseline="0">
                <a:solidFill>
                  <a:srgbClr val="000000"/>
                </a:solidFill>
                <a:uFillTx/>
              </a:defRPr>
            </a:pPr>
            <a:endParaRPr lang="fr-FR" sz="1700" b="1" dirty="0">
              <a:solidFill>
                <a:srgbClr val="000000"/>
              </a:solidFill>
              <a:latin typeface="Calibri"/>
            </a:endParaRPr>
          </a:p>
          <a:p>
            <a:pPr marL="234468" lvl="1" indent="-234468" defTabSz="685796">
              <a:lnSpc>
                <a:spcPct val="80000"/>
              </a:lnSpc>
              <a:spcBef>
                <a:spcPts val="375"/>
              </a:spcBef>
              <a:defRPr sz="1800" b="0" i="0" u="none" strike="noStrike" kern="0" cap="none" spc="0" baseline="0">
                <a:solidFill>
                  <a:srgbClr val="000000"/>
                </a:solidFill>
                <a:uFillTx/>
              </a:defRPr>
            </a:pPr>
            <a:endParaRPr lang="fr-FR" sz="1700" b="1" dirty="0">
              <a:solidFill>
                <a:srgbClr val="000000"/>
              </a:solidFill>
              <a:latin typeface="Calibri"/>
            </a:endParaRPr>
          </a:p>
          <a:p>
            <a:pPr marL="234468" lvl="1" indent="-234468" defTabSz="685796">
              <a:lnSpc>
                <a:spcPct val="80000"/>
              </a:lnSpc>
              <a:spcBef>
                <a:spcPts val="375"/>
              </a:spcBef>
              <a:defRPr sz="1800" b="0" i="0" u="none" strike="noStrike" kern="0" cap="none" spc="0" baseline="0">
                <a:solidFill>
                  <a:srgbClr val="000000"/>
                </a:solidFill>
                <a:uFillTx/>
              </a:defRPr>
            </a:pPr>
            <a:endParaRPr lang="fr-FR" sz="400" b="1" dirty="0">
              <a:solidFill>
                <a:srgbClr val="1D2243"/>
              </a:solidFill>
              <a:latin typeface="Calibri"/>
            </a:endParaRPr>
          </a:p>
        </p:txBody>
      </p:sp>
      <p:sp>
        <p:nvSpPr>
          <p:cNvPr id="11" name="ZoneTexte 36">
            <a:extLst>
              <a:ext uri="{FF2B5EF4-FFF2-40B4-BE49-F238E27FC236}">
                <a16:creationId xmlns:a16="http://schemas.microsoft.com/office/drawing/2014/main" id="{8519F5AB-0095-484B-AEBA-FF4B82DDB990}"/>
              </a:ext>
            </a:extLst>
          </p:cNvPr>
          <p:cNvSpPr txBox="1"/>
          <p:nvPr/>
        </p:nvSpPr>
        <p:spPr>
          <a:xfrm>
            <a:off x="3710982" y="2728720"/>
            <a:ext cx="3071805" cy="5394368"/>
          </a:xfrm>
          <a:prstGeom prst="rect">
            <a:avLst/>
          </a:prstGeom>
          <a:noFill/>
          <a:ln cap="flat">
            <a:noFill/>
          </a:ln>
        </p:spPr>
        <p:txBody>
          <a:bodyPr vert="horz" wrap="square" lIns="84408" tIns="42199" rIns="84408" bIns="42199" anchor="t" anchorCtr="0" compatLnSpc="1">
            <a:spAutoFit/>
          </a:bodyPr>
          <a:lstStyle/>
          <a:p>
            <a:pPr algn="just" defTabSz="457198">
              <a:defRPr sz="1800" b="0" i="0" u="none" strike="noStrike" kern="0" cap="none" spc="0" baseline="0">
                <a:solidFill>
                  <a:srgbClr val="000000"/>
                </a:solidFill>
                <a:uFillTx/>
              </a:defRPr>
            </a:pPr>
            <a:r>
              <a:rPr lang="fr-FR" sz="1400" b="1" dirty="0">
                <a:solidFill>
                  <a:srgbClr val="1D2243"/>
                </a:solidFill>
                <a:latin typeface="Calibri"/>
              </a:rPr>
              <a:t>Objectifs</a:t>
            </a:r>
            <a:r>
              <a:rPr lang="fr-FR" sz="1400" b="1" dirty="0">
                <a:solidFill>
                  <a:srgbClr val="1D2545"/>
                </a:solidFill>
                <a:latin typeface="Calibri"/>
              </a:rPr>
              <a:t> </a:t>
            </a:r>
            <a:r>
              <a:rPr lang="fr-FR" sz="1000" b="1" dirty="0">
                <a:solidFill>
                  <a:srgbClr val="1D2545"/>
                </a:solidFill>
                <a:latin typeface="Calibri"/>
              </a:rPr>
              <a:t>: </a:t>
            </a:r>
            <a:r>
              <a:rPr lang="fr-FR" sz="1000" dirty="0">
                <a:solidFill>
                  <a:srgbClr val="000000"/>
                </a:solidFill>
              </a:rPr>
              <a:t>A la fin de la formation, les Alternant(e)s seront en capacité de (d’) :</a:t>
            </a:r>
          </a:p>
          <a:p>
            <a:pPr defTabSz="457198">
              <a:defRPr sz="1800" b="0" i="0" u="none" strike="noStrike" kern="0" cap="none" spc="0" baseline="0">
                <a:solidFill>
                  <a:srgbClr val="000000"/>
                </a:solidFill>
                <a:uFillTx/>
              </a:defRPr>
            </a:pPr>
            <a:endParaRPr lang="fr-FR" sz="500" dirty="0">
              <a:solidFill>
                <a:srgbClr val="000000"/>
              </a:solidFill>
            </a:endParaRPr>
          </a:p>
          <a:p>
            <a:pPr marL="171450" indent="-171450" algn="l">
              <a:buFont typeface="Calibri" panose="020F0502020204030204" pitchFamily="34" charset="0"/>
              <a:buChar char="→"/>
            </a:pPr>
            <a:r>
              <a:rPr lang="fr-FR" sz="1100" b="1" kern="0" dirty="0">
                <a:solidFill>
                  <a:srgbClr val="10ABBB"/>
                </a:solidFill>
              </a:rPr>
              <a:t>Analyser un projet photographique : </a:t>
            </a:r>
            <a:r>
              <a:rPr lang="fr-FR" sz="900" i="0" dirty="0">
                <a:effectLst/>
                <a:latin typeface="Calibri" panose="020F0502020204030204" pitchFamily="34" charset="0"/>
                <a:cs typeface="Calibri" panose="020F0502020204030204" pitchFamily="34" charset="0"/>
              </a:rPr>
              <a:t>Lire des images, Interpréter des images, Evaluer la pertinence d'un projet photographique</a:t>
            </a:r>
          </a:p>
          <a:p>
            <a:pPr>
              <a:defRPr sz="1800" b="0" i="0" u="none" strike="noStrike" kern="0" cap="none" spc="0" baseline="0">
                <a:solidFill>
                  <a:srgbClr val="000000"/>
                </a:solidFill>
                <a:uFillTx/>
              </a:defRPr>
            </a:pPr>
            <a:endParaRPr lang="fr-FR" sz="500" kern="0" dirty="0"/>
          </a:p>
          <a:p>
            <a:pPr marL="171450" indent="-171450">
              <a:buFont typeface="Calibri" panose="020F0502020204030204" pitchFamily="34" charset="0"/>
              <a:buChar char="→"/>
              <a:defRPr sz="1800" b="0" i="0" u="none" strike="noStrike" kern="0" cap="none" spc="0" baseline="0">
                <a:solidFill>
                  <a:srgbClr val="000000"/>
                </a:solidFill>
                <a:uFillTx/>
              </a:defRPr>
            </a:pPr>
            <a:r>
              <a:rPr lang="fr-FR" sz="1100" b="1" kern="0" dirty="0">
                <a:solidFill>
                  <a:srgbClr val="10ABBB"/>
                </a:solidFill>
              </a:rPr>
              <a:t>Gérer l’activité professionnelle du photographe : </a:t>
            </a:r>
            <a:r>
              <a:rPr lang="fr-FR" sz="900" b="0" i="0" dirty="0">
                <a:effectLst/>
                <a:latin typeface="Calibri" panose="020F0502020204030204" pitchFamily="34" charset="0"/>
                <a:cs typeface="Calibri" panose="020F0502020204030204" pitchFamily="34" charset="0"/>
              </a:rPr>
              <a:t>Diffuser, reproduire et céder des photographies en assurant la protection juridique et la rentabilité de l’activité</a:t>
            </a:r>
            <a:endParaRPr lang="fr-FR" sz="900" b="1" kern="0" dirty="0">
              <a:latin typeface="Calibri" panose="020F0502020204030204" pitchFamily="34" charset="0"/>
              <a:cs typeface="Calibri" panose="020F0502020204030204" pitchFamily="34" charset="0"/>
            </a:endParaRPr>
          </a:p>
          <a:p>
            <a:pPr>
              <a:defRPr sz="1800" b="0" i="0" u="none" strike="noStrike" kern="0" cap="none" spc="0" baseline="0">
                <a:solidFill>
                  <a:srgbClr val="000000"/>
                </a:solidFill>
                <a:uFillTx/>
              </a:defRPr>
            </a:pPr>
            <a:endParaRPr lang="fr-FR" sz="500" kern="0" dirty="0"/>
          </a:p>
          <a:p>
            <a:pPr>
              <a:defRPr sz="1800" b="0" i="0" u="none" strike="noStrike" kern="0" cap="none" spc="0" baseline="0">
                <a:solidFill>
                  <a:srgbClr val="000000"/>
                </a:solidFill>
                <a:uFillTx/>
              </a:defRPr>
            </a:pPr>
            <a:endParaRPr lang="fr-FR" sz="500" kern="0" dirty="0"/>
          </a:p>
          <a:p>
            <a:pPr marL="171450" indent="-171450" algn="l">
              <a:buFont typeface="Calibri" panose="020F0502020204030204" pitchFamily="34" charset="0"/>
              <a:buChar char="→"/>
            </a:pPr>
            <a:r>
              <a:rPr lang="fr-FR" sz="1100" b="1" kern="0" dirty="0">
                <a:solidFill>
                  <a:srgbClr val="10ABBB"/>
                </a:solidFill>
              </a:rPr>
              <a:t>Proposer une solution technique et économique dans un contexte professionnel : </a:t>
            </a:r>
            <a:r>
              <a:rPr lang="fr-FR" sz="900" b="0" i="0" dirty="0">
                <a:effectLst/>
                <a:latin typeface="Calibri" panose="020F0502020204030204" pitchFamily="34" charset="0"/>
                <a:cs typeface="Calibri" panose="020F0502020204030204" pitchFamily="34" charset="0"/>
              </a:rPr>
              <a:t>Exercer une veille technologique, Apporter une expertise technique</a:t>
            </a:r>
          </a:p>
          <a:p>
            <a:pPr marL="179387" indent="-179387">
              <a:buFont typeface="Wingdings" panose="05000000000000000000" pitchFamily="2" charset="2"/>
              <a:buChar char="è"/>
              <a:defRPr sz="1800" b="0" i="0" u="none" strike="noStrike" kern="0" cap="none" spc="0" baseline="0">
                <a:solidFill>
                  <a:srgbClr val="000000"/>
                </a:solidFill>
                <a:uFillTx/>
              </a:defRPr>
            </a:pPr>
            <a:endParaRPr lang="fr-FR" sz="1100" b="1" kern="0" dirty="0">
              <a:solidFill>
                <a:srgbClr val="10ABBB"/>
              </a:solidFill>
            </a:endParaRPr>
          </a:p>
          <a:p>
            <a:pPr marL="171450" indent="-171450" algn="l">
              <a:buFont typeface="Calibri" panose="020F0502020204030204" pitchFamily="34" charset="0"/>
              <a:buChar char="→"/>
            </a:pPr>
            <a:r>
              <a:rPr lang="fr-FR" sz="1100" b="1" kern="0" dirty="0">
                <a:solidFill>
                  <a:srgbClr val="10ABBB"/>
                </a:solidFill>
              </a:rPr>
              <a:t>Analyser des activités professionnelles menées en entreprise et réaliser un projet photograph</a:t>
            </a:r>
            <a:r>
              <a:rPr lang="fr-FR" sz="1000" b="1" kern="0" dirty="0">
                <a:solidFill>
                  <a:srgbClr val="10ABBB"/>
                </a:solidFill>
              </a:rPr>
              <a:t>ique : </a:t>
            </a:r>
            <a:r>
              <a:rPr lang="fr-FR" sz="900" b="0" i="0" dirty="0">
                <a:effectLst/>
                <a:latin typeface="Calibri" panose="020F0502020204030204" pitchFamily="34" charset="0"/>
                <a:cs typeface="Calibri" panose="020F0502020204030204" pitchFamily="34" charset="0"/>
              </a:rPr>
              <a:t>Communiquer et s’informer, Choisir, organiser les moyens d’une prise de vue, Réaliser des prises de vue, Traiter les images photographiques numériques, Gérer, Conserver et archiver les photographies</a:t>
            </a:r>
          </a:p>
          <a:p>
            <a:pPr marL="171450" indent="-171450">
              <a:buFont typeface="Calibri" panose="020F0502020204030204" pitchFamily="34" charset="0"/>
              <a:buChar char="→"/>
              <a:defRPr sz="1800" b="0" i="0" u="none" strike="noStrike" kern="0" cap="none" spc="0" baseline="0">
                <a:solidFill>
                  <a:srgbClr val="000000"/>
                </a:solidFill>
                <a:uFillTx/>
              </a:defRPr>
            </a:pPr>
            <a:endParaRPr lang="fr-FR" sz="1000" b="1" kern="0" dirty="0">
              <a:solidFill>
                <a:srgbClr val="10ABBB"/>
              </a:solidFill>
            </a:endParaRPr>
          </a:p>
          <a:p>
            <a:pPr>
              <a:defRPr sz="1800" b="0" i="0" u="none" strike="noStrike" kern="0" cap="none" spc="0" baseline="0">
                <a:solidFill>
                  <a:srgbClr val="000000"/>
                </a:solidFill>
                <a:uFillTx/>
              </a:defRPr>
            </a:pPr>
            <a:endParaRPr lang="fr-FR" sz="1000" kern="0" dirty="0">
              <a:solidFill>
                <a:srgbClr val="000000"/>
              </a:solidFill>
            </a:endParaRPr>
          </a:p>
          <a:p>
            <a:pPr>
              <a:defRPr sz="1800" b="0" i="0" u="none" strike="noStrike" kern="0" cap="none" spc="0" baseline="0">
                <a:solidFill>
                  <a:srgbClr val="000000"/>
                </a:solidFill>
                <a:uFillTx/>
              </a:defRPr>
            </a:pPr>
            <a:r>
              <a:rPr lang="fr-FR" sz="1400" b="1" i="0" u="none" strike="noStrike" kern="1200" cap="none" spc="0" baseline="0" dirty="0">
                <a:solidFill>
                  <a:srgbClr val="1D2243"/>
                </a:solidFill>
                <a:uFillTx/>
              </a:rPr>
              <a:t>Conditions d’accès</a:t>
            </a:r>
            <a:endParaRPr lang="fr-FR" sz="1400" b="1" i="0" u="none" strike="noStrike" kern="1200" cap="none" spc="0" baseline="0" dirty="0">
              <a:solidFill>
                <a:srgbClr val="10ABBB"/>
              </a:solidFill>
              <a:uFillTx/>
            </a:endParaRPr>
          </a:p>
          <a:p>
            <a:pPr>
              <a:defRPr sz="1800" b="0" i="0" u="none" strike="noStrike" kern="0" cap="none" spc="0" baseline="0">
                <a:solidFill>
                  <a:srgbClr val="000000"/>
                </a:solidFill>
                <a:uFillTx/>
              </a:defRPr>
            </a:pPr>
            <a:endParaRPr lang="fr-FR" sz="500" b="1" i="0" u="sng" strike="noStrike" kern="1200" cap="none" spc="0" baseline="0" dirty="0">
              <a:solidFill>
                <a:srgbClr val="10ABBB"/>
              </a:solidFill>
              <a:uFillTx/>
              <a:latin typeface="Calibri"/>
            </a:endParaRPr>
          </a:p>
          <a:p>
            <a:pPr>
              <a:defRPr sz="1800" b="0" i="0" u="none" strike="noStrike" kern="0" cap="none" spc="0" baseline="0">
                <a:solidFill>
                  <a:srgbClr val="000000"/>
                </a:solidFill>
                <a:uFillTx/>
              </a:defRPr>
            </a:pPr>
            <a:r>
              <a:rPr lang="fr-FR" sz="1000" b="1" i="0" u="sng" strike="noStrike" kern="1200" cap="none" spc="0" baseline="0" dirty="0">
                <a:solidFill>
                  <a:srgbClr val="10ABBB"/>
                </a:solidFill>
                <a:uFillTx/>
                <a:latin typeface="Calibri"/>
              </a:rPr>
              <a:t>Prérequis </a:t>
            </a:r>
            <a:r>
              <a:rPr lang="fr-FR" sz="1000" b="1" i="0" strike="noStrike" kern="1200" cap="none" spc="0" baseline="0" dirty="0">
                <a:solidFill>
                  <a:srgbClr val="10ABBB"/>
                </a:solidFill>
                <a:uFillTx/>
                <a:latin typeface="Calibri"/>
              </a:rPr>
              <a:t>: </a:t>
            </a:r>
            <a:endParaRPr lang="fr-FR" sz="1000" b="0" i="0" u="none" strike="noStrike" kern="1200" cap="none" spc="0" baseline="0" dirty="0">
              <a:solidFill>
                <a:schemeClr val="accent1">
                  <a:lumMod val="75000"/>
                </a:schemeClr>
              </a:solidFill>
              <a:uFillTx/>
              <a:latin typeface="Calibri"/>
            </a:endParaRPr>
          </a:p>
          <a:p>
            <a:pPr marR="0" lvl="0" algn="l" defTabSz="914400" rtl="0" eaLnBrk="1" fontAlgn="auto" latinLnBrk="0" hangingPunct="1">
              <a:lnSpc>
                <a:spcPct val="100000"/>
              </a:lnSpc>
              <a:spcBef>
                <a:spcPts val="0"/>
              </a:spcBef>
              <a:spcAft>
                <a:spcPts val="0"/>
              </a:spcAft>
              <a:buClrTx/>
              <a:buSzTx/>
              <a:tabLst/>
              <a:defRPr sz="1800" b="0" i="0" u="none" strike="noStrike" kern="0" cap="none" spc="0" baseline="0">
                <a:solidFill>
                  <a:srgbClr val="000000"/>
                </a:solidFill>
                <a:uFillTx/>
              </a:defRPr>
            </a:pPr>
            <a:endParaRPr kumimoji="0" lang="fr-FR" sz="500" b="1" i="0" u="none" strike="noStrike" kern="0" cap="none" spc="0" normalizeH="0" baseline="0" noProof="0" dirty="0">
              <a:ln>
                <a:noFill/>
              </a:ln>
              <a:solidFill>
                <a:srgbClr val="000000"/>
              </a:solidFill>
              <a:effectLst/>
              <a:uLnTx/>
              <a:uFillTx/>
              <a:latin typeface="Calibri" panose="020F0502020204030204"/>
              <a:ea typeface="+mn-ea"/>
              <a:cs typeface="+mn-cs"/>
            </a:endParaRPr>
          </a:p>
          <a:p>
            <a:pPr marR="0" lvl="0" algn="l" defTabSz="914400" rtl="0" eaLnBrk="1" fontAlgn="auto" latinLnBrk="0" hangingPunct="1">
              <a:lnSpc>
                <a:spcPct val="100000"/>
              </a:lnSpc>
              <a:spcBef>
                <a:spcPts val="0"/>
              </a:spcBef>
              <a:spcAft>
                <a:spcPts val="0"/>
              </a:spcAft>
              <a:buClrTx/>
              <a:buSzTx/>
              <a:tabLst/>
              <a:defRPr sz="1800" b="0" i="0" u="none" strike="noStrike" kern="0" cap="none" spc="0" baseline="0">
                <a:solidFill>
                  <a:srgbClr val="000000"/>
                </a:solidFill>
                <a:uFillTx/>
              </a:defRPr>
            </a:pPr>
            <a:r>
              <a:rPr kumimoji="0" lang="fr-FR" sz="1000" b="1" i="0" u="none" strike="noStrike" kern="0" cap="none" spc="0" normalizeH="0" baseline="0" noProof="0" dirty="0">
                <a:ln>
                  <a:noFill/>
                </a:ln>
                <a:solidFill>
                  <a:srgbClr val="000000"/>
                </a:solidFill>
                <a:effectLst/>
                <a:uLnTx/>
                <a:uFillTx/>
                <a:latin typeface="Calibri" panose="020F0502020204030204"/>
                <a:ea typeface="+mn-ea"/>
                <a:cs typeface="+mn-cs"/>
              </a:rPr>
              <a:t>Être titulaire d’un baccalauréat général, technologique, professionnel ou de tout autre diplôme de niveau 4 </a:t>
            </a:r>
          </a:p>
          <a:p>
            <a:pPr marR="0" lvl="0" algn="l" defTabSz="914400" rtl="0" eaLnBrk="1" fontAlgn="auto" latinLnBrk="0" hangingPunct="1">
              <a:lnSpc>
                <a:spcPct val="100000"/>
              </a:lnSpc>
              <a:spcBef>
                <a:spcPts val="0"/>
              </a:spcBef>
              <a:spcAft>
                <a:spcPts val="0"/>
              </a:spcAft>
              <a:buClrTx/>
              <a:buSzTx/>
              <a:tabLst/>
              <a:defRPr sz="1800" b="0" i="0" u="none" strike="noStrike" kern="0" cap="none" spc="0" baseline="0">
                <a:solidFill>
                  <a:srgbClr val="000000"/>
                </a:solidFill>
                <a:uFillTx/>
              </a:defRPr>
            </a:pPr>
            <a:r>
              <a:rPr kumimoji="0" lang="fr-FR" sz="900" i="0" u="none" strike="noStrike" kern="0" cap="none" spc="0" normalizeH="0" baseline="0" noProof="0" dirty="0">
                <a:ln>
                  <a:noFill/>
                </a:ln>
                <a:solidFill>
                  <a:srgbClr val="000000"/>
                </a:solidFill>
                <a:effectLst/>
                <a:uLnTx/>
                <a:uFillTx/>
                <a:latin typeface="Calibri" panose="020F0502020204030204"/>
                <a:ea typeface="+mn-ea"/>
                <a:cs typeface="+mn-cs"/>
              </a:rPr>
              <a:t>(</a:t>
            </a:r>
            <a:r>
              <a:rPr kumimoji="0" lang="fr-FR" sz="900" i="1" u="none" strike="noStrike" kern="0" cap="none" spc="0" normalizeH="0" baseline="0" noProof="0" dirty="0">
                <a:ln>
                  <a:noFill/>
                </a:ln>
                <a:solidFill>
                  <a:srgbClr val="000000"/>
                </a:solidFill>
                <a:effectLst/>
                <a:uLnTx/>
                <a:uFillTx/>
                <a:latin typeface="Calibri" panose="020F0502020204030204"/>
                <a:ea typeface="+mn-ea"/>
                <a:cs typeface="+mn-cs"/>
              </a:rPr>
              <a:t>Décret du 21.03.2019 fixant les conditions d’admission en BTS)</a:t>
            </a:r>
            <a:endParaRPr kumimoji="0" lang="fr-FR" sz="1000" b="1" i="1" u="none" strike="noStrike" kern="0" cap="none" spc="0" normalizeH="0" baseline="0" noProof="0" dirty="0">
              <a:ln>
                <a:noFill/>
              </a:ln>
              <a:solidFill>
                <a:srgbClr val="000000"/>
              </a:solidFill>
              <a:effectLst/>
              <a:uLnTx/>
              <a:uFillTx/>
              <a:latin typeface="Calibri" panose="020F0502020204030204"/>
              <a:ea typeface="+mn-ea"/>
              <a:cs typeface="+mn-cs"/>
            </a:endParaRPr>
          </a:p>
          <a:p>
            <a:pPr>
              <a:defRPr sz="1800" b="0" i="0" u="none" strike="noStrike" kern="0" cap="none" spc="0" baseline="0">
                <a:solidFill>
                  <a:srgbClr val="000000"/>
                </a:solidFill>
                <a:uFillTx/>
              </a:defRPr>
            </a:pPr>
            <a:endParaRPr lang="fr-FR" sz="1000" kern="0" dirty="0">
              <a:solidFill>
                <a:srgbClr val="000000"/>
              </a:solidFill>
            </a:endParaRPr>
          </a:p>
        </p:txBody>
      </p:sp>
      <p:pic>
        <p:nvPicPr>
          <p:cNvPr id="6" name="Image 10">
            <a:extLst>
              <a:ext uri="{FF2B5EF4-FFF2-40B4-BE49-F238E27FC236}">
                <a16:creationId xmlns:a16="http://schemas.microsoft.com/office/drawing/2014/main" id="{57EFA469-470F-4243-B732-A9B52FD0A2A8}"/>
              </a:ext>
            </a:extLst>
          </p:cNvPr>
          <p:cNvPicPr>
            <a:picLocks noChangeAspect="1"/>
          </p:cNvPicPr>
          <p:nvPr/>
        </p:nvPicPr>
        <p:blipFill>
          <a:blip r:embed="rId4"/>
          <a:stretch>
            <a:fillRect/>
          </a:stretch>
        </p:blipFill>
        <p:spPr>
          <a:xfrm>
            <a:off x="4178384" y="12607"/>
            <a:ext cx="2604403" cy="2066053"/>
          </a:xfrm>
          <a:prstGeom prst="rect">
            <a:avLst/>
          </a:prstGeom>
          <a:noFill/>
          <a:ln cap="flat">
            <a:noFill/>
          </a:ln>
          <a:effectLst>
            <a:outerShdw dist="63497" dir="7619903" algn="tl">
              <a:srgbClr val="D9D9D9">
                <a:alpha val="21000"/>
              </a:srgbClr>
            </a:outerShdw>
          </a:effectLst>
        </p:spPr>
      </p:pic>
      <p:sp>
        <p:nvSpPr>
          <p:cNvPr id="3" name="Titre 1">
            <a:extLst>
              <a:ext uri="{FF2B5EF4-FFF2-40B4-BE49-F238E27FC236}">
                <a16:creationId xmlns:a16="http://schemas.microsoft.com/office/drawing/2014/main" id="{772AB1E3-070F-458E-A871-E5A693AF5C2E}"/>
              </a:ext>
            </a:extLst>
          </p:cNvPr>
          <p:cNvSpPr txBox="1">
            <a:spLocks noGrp="1"/>
          </p:cNvSpPr>
          <p:nvPr>
            <p:ph type="title"/>
          </p:nvPr>
        </p:nvSpPr>
        <p:spPr>
          <a:xfrm>
            <a:off x="1844936" y="1966736"/>
            <a:ext cx="3256396" cy="383279"/>
          </a:xfrm>
        </p:spPr>
        <p:txBody>
          <a:bodyPr anchor="t">
            <a:normAutofit/>
          </a:bodyPr>
          <a:lstStyle/>
          <a:p>
            <a:pPr lvl="0" algn="ctr"/>
            <a:r>
              <a:rPr lang="fr-FR" sz="2000" b="1" dirty="0">
                <a:solidFill>
                  <a:srgbClr val="1D2243"/>
                </a:solidFill>
                <a:latin typeface="Calibri"/>
              </a:rPr>
              <a:t>BTS – Photographie </a:t>
            </a:r>
            <a:r>
              <a:rPr lang="fr-FR" sz="1400" dirty="0">
                <a:solidFill>
                  <a:srgbClr val="1D2243"/>
                </a:solidFill>
                <a:latin typeface="Calibri"/>
              </a:rPr>
              <a:t>(Niveau 5)</a:t>
            </a:r>
            <a:endParaRPr lang="fr-FR" sz="2000" b="1" dirty="0">
              <a:solidFill>
                <a:srgbClr val="1D2243"/>
              </a:solidFill>
              <a:latin typeface="Calibri"/>
            </a:endParaRPr>
          </a:p>
        </p:txBody>
      </p:sp>
      <p:sp>
        <p:nvSpPr>
          <p:cNvPr id="7" name="ZoneTexte 15">
            <a:extLst>
              <a:ext uri="{FF2B5EF4-FFF2-40B4-BE49-F238E27FC236}">
                <a16:creationId xmlns:a16="http://schemas.microsoft.com/office/drawing/2014/main" id="{45AAF6CD-3C01-4AF5-ADDA-5280287C20D2}"/>
              </a:ext>
            </a:extLst>
          </p:cNvPr>
          <p:cNvSpPr txBox="1"/>
          <p:nvPr/>
        </p:nvSpPr>
        <p:spPr>
          <a:xfrm>
            <a:off x="4479537" y="139445"/>
            <a:ext cx="2194591" cy="859659"/>
          </a:xfrm>
          <a:prstGeom prst="rect">
            <a:avLst/>
          </a:prstGeom>
          <a:noFill/>
          <a:ln cap="flat">
            <a:noFill/>
          </a:ln>
        </p:spPr>
        <p:txBody>
          <a:bodyPr vert="horz" wrap="square" lIns="91440" tIns="45720" rIns="91440" bIns="45720" anchor="t" anchorCtr="1" compatLnSpc="1">
            <a:spAutoFit/>
          </a:bodyPr>
          <a:lstStyle/>
          <a:p>
            <a:pPr algn="r" defTabSz="457198">
              <a:defRPr sz="1800" b="0" i="0" u="none" strike="noStrike" kern="0" cap="none" spc="0" baseline="0">
                <a:solidFill>
                  <a:srgbClr val="000000"/>
                </a:solidFill>
                <a:uFillTx/>
              </a:defRPr>
            </a:pPr>
            <a:r>
              <a:rPr lang="fr-FR" sz="1662" b="1" dirty="0">
                <a:solidFill>
                  <a:srgbClr val="10ABBB"/>
                </a:solidFill>
                <a:latin typeface="Calibri"/>
                <a:ea typeface="Times New Roman" pitchFamily="18"/>
                <a:cs typeface="Calibri"/>
              </a:rPr>
              <a:t>RNCP 36970</a:t>
            </a:r>
          </a:p>
          <a:p>
            <a:pPr algn="r" defTabSz="457198">
              <a:defRPr sz="1800" b="0" i="0" u="none" strike="noStrike" kern="0" cap="none" spc="0" baseline="0">
                <a:solidFill>
                  <a:srgbClr val="000000"/>
                </a:solidFill>
                <a:uFillTx/>
              </a:defRPr>
            </a:pPr>
            <a:r>
              <a:rPr lang="fr-FR" sz="1662" b="1" dirty="0">
                <a:solidFill>
                  <a:srgbClr val="10ABBB"/>
                </a:solidFill>
                <a:latin typeface="Calibri"/>
                <a:ea typeface="Times New Roman" pitchFamily="18"/>
                <a:cs typeface="Calibri"/>
              </a:rPr>
              <a:t>Formacode : 46278</a:t>
            </a:r>
          </a:p>
          <a:p>
            <a:pPr algn="ctr" defTabSz="457198">
              <a:defRPr sz="1800" b="0" i="0" u="none" strike="noStrike" kern="0" cap="none" spc="0" baseline="0">
                <a:solidFill>
                  <a:srgbClr val="000000"/>
                </a:solidFill>
                <a:uFillTx/>
              </a:defRPr>
            </a:pPr>
            <a:r>
              <a:rPr lang="fr-FR" sz="1662" b="1" dirty="0">
                <a:solidFill>
                  <a:srgbClr val="10ABBB"/>
                </a:solidFill>
                <a:latin typeface="Calibri"/>
                <a:cs typeface="Calibri"/>
              </a:rPr>
              <a:t>                      </a:t>
            </a:r>
          </a:p>
        </p:txBody>
      </p:sp>
      <p:pic>
        <p:nvPicPr>
          <p:cNvPr id="13" name="Image 39">
            <a:extLst>
              <a:ext uri="{FF2B5EF4-FFF2-40B4-BE49-F238E27FC236}">
                <a16:creationId xmlns:a16="http://schemas.microsoft.com/office/drawing/2014/main" id="{27D9B24C-FCE1-4227-BB0D-E2FF8FA802FA}"/>
              </a:ext>
            </a:extLst>
          </p:cNvPr>
          <p:cNvPicPr>
            <a:picLocks noChangeAspect="1"/>
          </p:cNvPicPr>
          <p:nvPr/>
        </p:nvPicPr>
        <p:blipFill>
          <a:blip r:embed="rId5"/>
          <a:stretch>
            <a:fillRect/>
          </a:stretch>
        </p:blipFill>
        <p:spPr>
          <a:xfrm>
            <a:off x="3451640" y="2649177"/>
            <a:ext cx="259342" cy="6494823"/>
          </a:xfrm>
          <a:prstGeom prst="rect">
            <a:avLst/>
          </a:prstGeom>
          <a:noFill/>
          <a:ln cap="flat">
            <a:noFill/>
          </a:ln>
        </p:spPr>
      </p:pic>
      <p:sp>
        <p:nvSpPr>
          <p:cNvPr id="9" name="ZoneTexte 13">
            <a:extLst>
              <a:ext uri="{FF2B5EF4-FFF2-40B4-BE49-F238E27FC236}">
                <a16:creationId xmlns:a16="http://schemas.microsoft.com/office/drawing/2014/main" id="{EE152E4D-AD27-86A2-43BB-C1E72754015A}"/>
              </a:ext>
            </a:extLst>
          </p:cNvPr>
          <p:cNvSpPr txBox="1"/>
          <p:nvPr/>
        </p:nvSpPr>
        <p:spPr>
          <a:xfrm>
            <a:off x="86061" y="8401723"/>
            <a:ext cx="2906568" cy="615553"/>
          </a:xfrm>
          <a:prstGeom prst="rect">
            <a:avLst/>
          </a:prstGeom>
          <a:noFill/>
          <a:ln cap="flat">
            <a:noFill/>
          </a:ln>
        </p:spPr>
        <p:txBody>
          <a:bodyPr vert="horz" wrap="square" lIns="91440" tIns="45720" rIns="91440" bIns="45720" anchor="t" anchorCtr="0" compatLnSpc="1">
            <a:spAutoFit/>
          </a:bodyPr>
          <a:lstStyle/>
          <a:p>
            <a:pPr marL="0" marR="0" lvl="0" indent="0" algn="just"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400" b="1" i="0" u="none" strike="noStrike" kern="1200" cap="none" spc="0" baseline="0" dirty="0">
                <a:solidFill>
                  <a:srgbClr val="1D2243"/>
                </a:solidFill>
                <a:uFillTx/>
              </a:rPr>
              <a:t>Prochaine(s) session(s)</a:t>
            </a:r>
            <a:endParaRPr lang="fr-FR" sz="1400" b="1" i="0" u="none" strike="noStrike" kern="1200" cap="none" spc="0" baseline="0" dirty="0">
              <a:solidFill>
                <a:srgbClr val="CC0066"/>
              </a:solidFill>
              <a:uFillTx/>
            </a:endParaRPr>
          </a:p>
          <a:p>
            <a:pPr marL="0" marR="0" lvl="0" indent="0" defTabSz="457200" rtl="0" fontAlgn="auto" hangingPunct="1">
              <a:lnSpc>
                <a:spcPct val="100000"/>
              </a:lnSpc>
              <a:spcBef>
                <a:spcPts val="0"/>
              </a:spcBef>
              <a:spcAft>
                <a:spcPts val="1200"/>
              </a:spcAft>
              <a:buNone/>
              <a:tabLst/>
              <a:defRPr sz="1800" b="0" i="0" u="none" strike="noStrike" kern="0" cap="none" spc="0" baseline="0">
                <a:solidFill>
                  <a:srgbClr val="000000"/>
                </a:solidFill>
                <a:uFillTx/>
              </a:defRPr>
            </a:pPr>
            <a:r>
              <a:rPr lang="fr-FR" sz="1000" b="0" i="0" u="none" strike="noStrike" kern="1200" cap="none" spc="0" baseline="0" dirty="0">
                <a:solidFill>
                  <a:srgbClr val="000000"/>
                </a:solidFill>
                <a:uFillTx/>
              </a:rPr>
              <a:t>Nous contacter pour obtenir les dates précises à l’adresse suivante: </a:t>
            </a:r>
            <a:r>
              <a:rPr lang="fr-FR" sz="1000" b="1" i="0" u="sng" strike="noStrike" kern="1200" cap="none" spc="0" baseline="0" dirty="0">
                <a:solidFill>
                  <a:srgbClr val="10ABBB"/>
                </a:solidFill>
                <a:uFillTx/>
              </a:rPr>
              <a:t>dg</a:t>
            </a:r>
            <a:r>
              <a:rPr lang="fr-FR" sz="1000" b="1" i="0" u="sng" strike="noStrike" kern="1200" cap="none" spc="0" baseline="0" dirty="0">
                <a:solidFill>
                  <a:srgbClr val="10ABBB"/>
                </a:solidFill>
                <a:uFillTx/>
                <a:hlinkClick r:id="rId6">
                  <a:extLst>
                    <a:ext uri="{A12FA001-AC4F-418D-AE19-62706E023703}">
                      <ahyp:hlinkClr xmlns:ahyp="http://schemas.microsoft.com/office/drawing/2018/hyperlinkcolor" val="tx"/>
                    </a:ext>
                  </a:extLst>
                </a:hlinkClick>
              </a:rPr>
              <a:t>@idev</a:t>
            </a:r>
            <a:r>
              <a:rPr lang="fr-FR" sz="1000" b="1" i="0" u="sng" strike="noStrike" kern="1200" cap="none" spc="0" baseline="0" dirty="0">
                <a:solidFill>
                  <a:srgbClr val="10ABBB"/>
                </a:solidFill>
                <a:uFillTx/>
              </a:rPr>
              <a:t>formation.com</a:t>
            </a:r>
          </a:p>
        </p:txBody>
      </p:sp>
      <p:sp>
        <p:nvSpPr>
          <p:cNvPr id="14" name="Rectangle 12">
            <a:extLst>
              <a:ext uri="{FF2B5EF4-FFF2-40B4-BE49-F238E27FC236}">
                <a16:creationId xmlns:a16="http://schemas.microsoft.com/office/drawing/2014/main" id="{9EF68CE5-1112-7F10-BD67-4C896F1B0E48}"/>
              </a:ext>
            </a:extLst>
          </p:cNvPr>
          <p:cNvSpPr/>
          <p:nvPr/>
        </p:nvSpPr>
        <p:spPr>
          <a:xfrm>
            <a:off x="3760402" y="7996558"/>
            <a:ext cx="2874376" cy="661720"/>
          </a:xfrm>
          <a:prstGeom prst="rect">
            <a:avLst/>
          </a:prstGeom>
          <a:noFill/>
          <a:ln cap="flat">
            <a:noFill/>
            <a:prstDash val="solid"/>
          </a:ln>
        </p:spPr>
        <p:txBody>
          <a:bodyPr vert="horz" wrap="square" lIns="91440" tIns="45720" rIns="91440" bIns="45720" anchor="t" anchorCtr="0" compatLnSpc="1">
            <a:spAutoFit/>
          </a:bodyPr>
          <a:lstStyle/>
          <a:p>
            <a:pPr marL="0" marR="0" lvl="0" indent="0" algn="just"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400" b="1" i="0" u="none" strike="noStrike" kern="1200" cap="none" spc="0" baseline="0" dirty="0">
                <a:solidFill>
                  <a:srgbClr val="1D2243"/>
                </a:solidFill>
                <a:uFillTx/>
                <a:latin typeface="Calibri"/>
              </a:rPr>
              <a:t>Lieu de formation</a:t>
            </a:r>
          </a:p>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300" i="0" u="none" strike="noStrike" kern="1200" cap="none" spc="0" baseline="0" dirty="0">
              <a:solidFill>
                <a:srgbClr val="1D2243"/>
              </a:solidFill>
              <a:uFillTx/>
              <a:latin typeface="Calibri"/>
            </a:endParaRPr>
          </a:p>
          <a:p>
            <a:pPr lvl="0" algn="just" defTabSz="457200">
              <a:defRPr sz="1800" b="0" i="0" u="none" strike="noStrike" kern="0" cap="none" spc="0" baseline="0">
                <a:solidFill>
                  <a:srgbClr val="000000"/>
                </a:solidFill>
                <a:uFillTx/>
              </a:defRPr>
            </a:pPr>
            <a:r>
              <a:rPr lang="fr-FR" sz="1000" dirty="0"/>
              <a:t>IDEV Marseille 13016 </a:t>
            </a:r>
            <a:r>
              <a:rPr lang="fr-FR" sz="1000" dirty="0">
                <a:solidFill>
                  <a:srgbClr val="000000"/>
                </a:solidFill>
                <a:sym typeface="Wingdings" panose="05000000000000000000" pitchFamily="2" charset="2"/>
              </a:rPr>
              <a:t>: </a:t>
            </a:r>
            <a:r>
              <a:rPr lang="fr-FR" sz="1000" b="1" dirty="0">
                <a:solidFill>
                  <a:srgbClr val="10ABBB"/>
                </a:solidFill>
                <a:hlinkClick r:id="rId7">
                  <a:extLst>
                    <a:ext uri="{A12FA001-AC4F-418D-AE19-62706E023703}">
                      <ahyp:hlinkClr xmlns:ahyp="http://schemas.microsoft.com/office/drawing/2018/hyperlinkcolor" val="tx"/>
                    </a:ext>
                  </a:extLst>
                </a:hlinkClick>
              </a:rPr>
              <a:t>dg@idevformation.com</a:t>
            </a:r>
            <a:endParaRPr lang="fr-FR" sz="1000" b="1" dirty="0">
              <a:solidFill>
                <a:srgbClr val="10ABBB"/>
              </a:solidFill>
            </a:endParaRPr>
          </a:p>
          <a:p>
            <a:pPr lvl="0" algn="just" defTabSz="457200">
              <a:defRPr sz="1800" b="0" i="0" u="none" strike="noStrike" kern="0" cap="none" spc="0" baseline="0">
                <a:solidFill>
                  <a:srgbClr val="000000"/>
                </a:solidFill>
                <a:uFillTx/>
              </a:defRPr>
            </a:pPr>
            <a:r>
              <a:rPr lang="fr-FR" sz="1000" dirty="0">
                <a:solidFill>
                  <a:srgbClr val="000000"/>
                </a:solidFill>
                <a:sym typeface="Wingdings" panose="05000000000000000000" pitchFamily="2" charset="2"/>
              </a:rPr>
              <a:t> </a:t>
            </a:r>
            <a:r>
              <a:rPr lang="fr-FR" sz="1000" dirty="0">
                <a:solidFill>
                  <a:srgbClr val="000000"/>
                </a:solidFill>
              </a:rPr>
              <a:t>:  04.13.25.92.13</a:t>
            </a:r>
          </a:p>
        </p:txBody>
      </p:sp>
      <p:sp>
        <p:nvSpPr>
          <p:cNvPr id="15" name="ZoneTexte 12">
            <a:extLst>
              <a:ext uri="{FF2B5EF4-FFF2-40B4-BE49-F238E27FC236}">
                <a16:creationId xmlns:a16="http://schemas.microsoft.com/office/drawing/2014/main" id="{163E6B95-C10E-7B3C-818E-47DBECC16987}"/>
              </a:ext>
            </a:extLst>
          </p:cNvPr>
          <p:cNvSpPr txBox="1"/>
          <p:nvPr/>
        </p:nvSpPr>
        <p:spPr>
          <a:xfrm>
            <a:off x="5793039" y="8789111"/>
            <a:ext cx="989748" cy="215444"/>
          </a:xfrm>
          <a:prstGeom prst="rect">
            <a:avLst/>
          </a:prstGeom>
          <a:noFill/>
        </p:spPr>
        <p:txBody>
          <a:bodyPr wrap="squar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800" i="1" dirty="0">
                <a:solidFill>
                  <a:schemeClr val="bg1">
                    <a:lumMod val="50000"/>
                  </a:schemeClr>
                </a:solidFill>
              </a:rPr>
              <a:t>MAJ 24/09/2025</a:t>
            </a:r>
          </a:p>
        </p:txBody>
      </p:sp>
      <p:pic>
        <p:nvPicPr>
          <p:cNvPr id="16" name="Graphique 18" descr="Repère avec un remplissage uni">
            <a:extLst>
              <a:ext uri="{FF2B5EF4-FFF2-40B4-BE49-F238E27FC236}">
                <a16:creationId xmlns:a16="http://schemas.microsoft.com/office/drawing/2014/main" id="{2A35D73C-ABC2-4A48-AE28-A5CEEDD768B9}"/>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941047" y="6968114"/>
            <a:ext cx="693731" cy="739182"/>
          </a:xfrm>
          <a:prstGeom prst="rect">
            <a:avLst/>
          </a:prstGeom>
          <a:noFill/>
          <a:ln cap="flat">
            <a:noFill/>
          </a:ln>
        </p:spPr>
      </p:pic>
    </p:spTree>
    <p:extLst>
      <p:ext uri="{BB962C8B-B14F-4D97-AF65-F5344CB8AC3E}">
        <p14:creationId xmlns:p14="http://schemas.microsoft.com/office/powerpoint/2010/main" val="31368194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23">
            <a:extLst>
              <a:ext uri="{FF2B5EF4-FFF2-40B4-BE49-F238E27FC236}">
                <a16:creationId xmlns:a16="http://schemas.microsoft.com/office/drawing/2014/main" id="{5F26F4B5-6265-4AB2-9909-EC211E104E3B}"/>
              </a:ext>
            </a:extLst>
          </p:cNvPr>
          <p:cNvSpPr/>
          <p:nvPr/>
        </p:nvSpPr>
        <p:spPr>
          <a:xfrm>
            <a:off x="3654325" y="4782243"/>
            <a:ext cx="3014540" cy="2769989"/>
          </a:xfrm>
          <a:prstGeom prst="rect">
            <a:avLst/>
          </a:prstGeom>
          <a:noFill/>
          <a:ln cap="flat">
            <a:noFill/>
            <a:prstDash val="solid"/>
          </a:ln>
        </p:spPr>
        <p:txBody>
          <a:bodyPr vert="horz" wrap="square" lIns="91440" tIns="45720" rIns="91440" bIns="45720" anchor="t" anchorCtr="0" compatLnSpc="1">
            <a:spAutoFit/>
          </a:bodyPr>
          <a:lstStyle/>
          <a:p>
            <a:pPr algn="just" defTabSz="457198">
              <a:defRPr sz="1800" b="0" i="0" u="none" strike="noStrike" kern="0" cap="none" spc="0" baseline="0">
                <a:solidFill>
                  <a:srgbClr val="000000"/>
                </a:solidFill>
                <a:uFillTx/>
              </a:defRPr>
            </a:pPr>
            <a:r>
              <a:rPr lang="fr-FR" sz="1600" b="1" kern="0" dirty="0">
                <a:solidFill>
                  <a:srgbClr val="1D2243"/>
                </a:solidFill>
                <a:latin typeface="Calibri"/>
              </a:rPr>
              <a:t>M</a:t>
            </a:r>
            <a:r>
              <a:rPr lang="fr-FR" sz="1600" b="1" dirty="0">
                <a:solidFill>
                  <a:srgbClr val="1D2243"/>
                </a:solidFill>
                <a:latin typeface="Calibri"/>
              </a:rPr>
              <a:t>éthodes mobilisées </a:t>
            </a:r>
            <a:endParaRPr lang="fr-FR" sz="1100" b="1" u="sng" dirty="0">
              <a:solidFill>
                <a:srgbClr val="10ABBB"/>
              </a:solidFill>
              <a:latin typeface="Calibri"/>
            </a:endParaRPr>
          </a:p>
          <a:p>
            <a:pPr algn="just" defTabSz="457198">
              <a:defRPr sz="1800" b="0" i="0" u="none" strike="noStrike" kern="0" cap="none" spc="0" baseline="0">
                <a:solidFill>
                  <a:srgbClr val="000000"/>
                </a:solidFill>
                <a:uFillTx/>
              </a:defRPr>
            </a:pPr>
            <a:endParaRPr lang="fr-FR" sz="300" b="1" dirty="0">
              <a:solidFill>
                <a:srgbClr val="D8267B"/>
              </a:solidFill>
              <a:latin typeface="Calibri"/>
            </a:endParaRPr>
          </a:p>
          <a:p>
            <a:pPr defTabSz="457198">
              <a:defRPr sz="1800" b="0" i="0" u="none" strike="noStrike" kern="0" cap="none" spc="0" baseline="0">
                <a:solidFill>
                  <a:srgbClr val="000000"/>
                </a:solidFill>
                <a:uFillTx/>
              </a:defRPr>
            </a:pPr>
            <a:r>
              <a:rPr lang="fr-FR" sz="1100" kern="0" dirty="0">
                <a:solidFill>
                  <a:srgbClr val="111111"/>
                </a:solidFill>
              </a:rPr>
              <a:t>Basée sur les principes fondateurs de l’éducation cognitive, les méthodes et modalités pédagogiques utilisées sont axées sur l’individualisation des parcours au travers de :</a:t>
            </a:r>
          </a:p>
          <a:p>
            <a:pPr defTabSz="457198">
              <a:defRPr sz="1800" b="0" i="0" u="none" strike="noStrike" kern="0" cap="none" spc="0" baseline="0">
                <a:solidFill>
                  <a:srgbClr val="000000"/>
                </a:solidFill>
                <a:uFillTx/>
              </a:defRPr>
            </a:pPr>
            <a:endParaRPr lang="fr-FR" sz="1100" kern="0" dirty="0">
              <a:solidFill>
                <a:srgbClr val="111111"/>
              </a:solidFill>
            </a:endParaRPr>
          </a:p>
          <a:p>
            <a:pPr marL="171450" indent="-171450" defTabSz="457198">
              <a:buFontTx/>
              <a:buChar char="-"/>
              <a:defRPr sz="1800" b="0" i="0" u="none" strike="noStrike" kern="0" cap="none" spc="0" baseline="0">
                <a:solidFill>
                  <a:srgbClr val="000000"/>
                </a:solidFill>
                <a:uFillTx/>
              </a:defRPr>
            </a:pPr>
            <a:r>
              <a:rPr lang="fr-FR" sz="1000" u="sng" kern="0" dirty="0">
                <a:solidFill>
                  <a:srgbClr val="111111"/>
                </a:solidFill>
              </a:rPr>
              <a:t>La pédagogie de l’alternance </a:t>
            </a:r>
            <a:r>
              <a:rPr lang="fr-FR" sz="1000" kern="0" dirty="0">
                <a:solidFill>
                  <a:srgbClr val="111111"/>
                </a:solidFill>
              </a:rPr>
              <a:t>: Approche par compétences, Analyse des situations de travail (</a:t>
            </a:r>
            <a:r>
              <a:rPr lang="fr-FR" sz="1000" i="1" kern="0" dirty="0">
                <a:solidFill>
                  <a:srgbClr val="111111"/>
                </a:solidFill>
              </a:rPr>
              <a:t>Séances de retours réflexifs et d’entraînements à l’analyse de situations vécues en entrep</a:t>
            </a:r>
            <a:r>
              <a:rPr lang="fr-FR" sz="1000" kern="0" dirty="0">
                <a:solidFill>
                  <a:srgbClr val="111111"/>
                </a:solidFill>
              </a:rPr>
              <a:t>rise), Etudes de cas</a:t>
            </a:r>
          </a:p>
          <a:p>
            <a:pPr defTabSz="457198">
              <a:defRPr sz="1800" b="0" i="0" u="none" strike="noStrike" kern="0" cap="none" spc="0" baseline="0">
                <a:solidFill>
                  <a:srgbClr val="000000"/>
                </a:solidFill>
                <a:uFillTx/>
              </a:defRPr>
            </a:pPr>
            <a:endParaRPr lang="fr-FR" sz="1000" kern="0" dirty="0">
              <a:solidFill>
                <a:srgbClr val="111111"/>
              </a:solidFill>
            </a:endParaRPr>
          </a:p>
          <a:p>
            <a:pPr marL="171450" indent="-171450" defTabSz="457198">
              <a:buFontTx/>
              <a:buChar char="-"/>
              <a:defRPr sz="1800" b="0" i="0" u="none" strike="noStrike" kern="0" cap="none" spc="0" baseline="0">
                <a:solidFill>
                  <a:srgbClr val="000000"/>
                </a:solidFill>
                <a:uFillTx/>
              </a:defRPr>
            </a:pPr>
            <a:r>
              <a:rPr lang="fr-FR" sz="1000" u="sng" kern="0" dirty="0">
                <a:solidFill>
                  <a:srgbClr val="111111"/>
                </a:solidFill>
              </a:rPr>
              <a:t>Des outils dédiés</a:t>
            </a:r>
            <a:r>
              <a:rPr lang="fr-FR" sz="1000" kern="0" dirty="0">
                <a:solidFill>
                  <a:srgbClr val="111111"/>
                </a:solidFill>
              </a:rPr>
              <a:t> : Livret d’Alternance, Travaux en sous-groupes, Fiches navette (</a:t>
            </a:r>
            <a:r>
              <a:rPr lang="fr-FR" sz="1000" i="1" kern="0" dirty="0">
                <a:solidFill>
                  <a:srgbClr val="111111"/>
                </a:solidFill>
              </a:rPr>
              <a:t>missions à réaliser en entreprise</a:t>
            </a:r>
            <a:r>
              <a:rPr lang="fr-FR" sz="1000" kern="0" dirty="0">
                <a:solidFill>
                  <a:srgbClr val="111111"/>
                </a:solidFill>
              </a:rPr>
              <a:t>), Plate-forme LMS</a:t>
            </a:r>
          </a:p>
          <a:p>
            <a:pPr algn="just" defTabSz="457198">
              <a:defRPr sz="1800" b="0" i="0" u="none" strike="noStrike" kern="0" cap="none" spc="0" baseline="0">
                <a:solidFill>
                  <a:srgbClr val="000000"/>
                </a:solidFill>
                <a:uFillTx/>
              </a:defRPr>
            </a:pPr>
            <a:endParaRPr lang="fr-FR" sz="1000" dirty="0">
              <a:solidFill>
                <a:srgbClr val="000000"/>
              </a:solidFill>
              <a:latin typeface="Calibri"/>
            </a:endParaRPr>
          </a:p>
        </p:txBody>
      </p:sp>
      <p:sp>
        <p:nvSpPr>
          <p:cNvPr id="6" name="Rectangle 22">
            <a:extLst>
              <a:ext uri="{FF2B5EF4-FFF2-40B4-BE49-F238E27FC236}">
                <a16:creationId xmlns:a16="http://schemas.microsoft.com/office/drawing/2014/main" id="{5C1E11BE-014C-4A0A-8926-EAE7C0DF55FD}"/>
              </a:ext>
            </a:extLst>
          </p:cNvPr>
          <p:cNvSpPr/>
          <p:nvPr/>
        </p:nvSpPr>
        <p:spPr>
          <a:xfrm>
            <a:off x="3710982" y="522519"/>
            <a:ext cx="3071714" cy="3578486"/>
          </a:xfrm>
          <a:prstGeom prst="rect">
            <a:avLst/>
          </a:prstGeom>
          <a:noFill/>
          <a:ln cap="flat">
            <a:noFill/>
            <a:prstDash val="solid"/>
          </a:ln>
        </p:spPr>
        <p:txBody>
          <a:bodyPr vert="horz" wrap="square" lIns="84408" tIns="42199" rIns="84408" bIns="42199" anchor="t" anchorCtr="0" compatLnSpc="1">
            <a:spAutoFit/>
          </a:bodyPr>
          <a:lstStyle/>
          <a:p>
            <a:pPr algn="just" defTabSz="457198">
              <a:defRPr sz="1800" b="0" i="0" u="none" strike="noStrike" kern="0" cap="none" spc="0" baseline="0">
                <a:solidFill>
                  <a:srgbClr val="000000"/>
                </a:solidFill>
                <a:uFillTx/>
              </a:defRPr>
            </a:pPr>
            <a:r>
              <a:rPr lang="fr-FR" sz="1600" b="1" dirty="0">
                <a:solidFill>
                  <a:srgbClr val="1D2243"/>
                </a:solidFill>
                <a:latin typeface="Calibri"/>
              </a:rPr>
              <a:t>Programme de la formation</a:t>
            </a:r>
          </a:p>
          <a:p>
            <a:pPr algn="just" defTabSz="457198">
              <a:defRPr sz="1800" b="0" i="0" u="none" strike="noStrike" kern="0" cap="none" spc="0" baseline="0">
                <a:solidFill>
                  <a:srgbClr val="000000"/>
                </a:solidFill>
                <a:uFillTx/>
              </a:defRPr>
            </a:pPr>
            <a:endParaRPr lang="fr-FR" sz="500" b="1" u="sng" dirty="0">
              <a:solidFill>
                <a:srgbClr val="CC0066"/>
              </a:solidFill>
              <a:latin typeface="Calibri"/>
            </a:endParaRPr>
          </a:p>
          <a:p>
            <a:pPr algn="just" defTabSz="457198">
              <a:defRPr sz="1800" b="0" i="0" u="none" strike="noStrike" kern="0" cap="none" spc="0" baseline="0">
                <a:solidFill>
                  <a:srgbClr val="000000"/>
                </a:solidFill>
                <a:uFillTx/>
              </a:defRPr>
            </a:pPr>
            <a:r>
              <a:rPr lang="fr-FR" sz="1100" b="1" u="sng" dirty="0">
                <a:solidFill>
                  <a:srgbClr val="10ABBB"/>
                </a:solidFill>
                <a:latin typeface="Calibri"/>
              </a:rPr>
              <a:t>Enseignement général </a:t>
            </a:r>
            <a:endParaRPr lang="fr-FR" sz="1100" dirty="0">
              <a:latin typeface="Calibri"/>
            </a:endParaRPr>
          </a:p>
          <a:p>
            <a:pPr defTabSz="457198">
              <a:defRPr sz="1800" b="0" i="0" u="none" strike="noStrike" kern="0" cap="none" spc="0" baseline="0">
                <a:solidFill>
                  <a:srgbClr val="000000"/>
                </a:solidFill>
                <a:uFillTx/>
              </a:defRPr>
            </a:pPr>
            <a:endParaRPr lang="fr-FR" sz="1000" b="1" dirty="0">
              <a:latin typeface="Calibri"/>
            </a:endParaRPr>
          </a:p>
          <a:p>
            <a:pPr defTabSz="457198">
              <a:defRPr sz="1800" b="0" i="0" u="none" strike="noStrike" kern="0" cap="none" spc="0" baseline="0">
                <a:solidFill>
                  <a:srgbClr val="000000"/>
                </a:solidFill>
                <a:uFillTx/>
              </a:defRPr>
            </a:pPr>
            <a:r>
              <a:rPr lang="fr-FR" sz="1000" b="1" dirty="0">
                <a:latin typeface="Calibri"/>
              </a:rPr>
              <a:t>U11</a:t>
            </a:r>
            <a:r>
              <a:rPr lang="fr-FR" sz="1000" dirty="0">
                <a:latin typeface="Calibri"/>
              </a:rPr>
              <a:t> : </a:t>
            </a:r>
            <a:r>
              <a:rPr lang="fr-FR" sz="1000" b="1" dirty="0">
                <a:latin typeface="Calibri"/>
              </a:rPr>
              <a:t>Culture générale et expression</a:t>
            </a:r>
          </a:p>
          <a:p>
            <a:pPr defTabSz="457198">
              <a:defRPr sz="1800" b="0" i="0" u="none" strike="noStrike" kern="0" cap="none" spc="0" baseline="0">
                <a:solidFill>
                  <a:srgbClr val="000000"/>
                </a:solidFill>
                <a:uFillTx/>
              </a:defRPr>
            </a:pPr>
            <a:r>
              <a:rPr lang="fr-FR" sz="1000" b="1" dirty="0">
                <a:latin typeface="Calibri"/>
              </a:rPr>
              <a:t>U12 : Culture photographique et visuelle</a:t>
            </a:r>
          </a:p>
          <a:p>
            <a:pPr defTabSz="457198">
              <a:defRPr sz="1800" b="0" i="0" u="none" strike="noStrike" kern="0" cap="none" spc="0" baseline="0">
                <a:solidFill>
                  <a:srgbClr val="000000"/>
                </a:solidFill>
                <a:uFillTx/>
              </a:defRPr>
            </a:pPr>
            <a:r>
              <a:rPr lang="fr-FR" sz="1000" b="1" dirty="0">
                <a:latin typeface="Calibri"/>
              </a:rPr>
              <a:t>U2 : Communication en langue vivante étrangère : anglais</a:t>
            </a:r>
          </a:p>
          <a:p>
            <a:pPr defTabSz="457198">
              <a:defRPr sz="1800" b="0" i="0" u="none" strike="noStrike" kern="0" cap="none" spc="0" baseline="0">
                <a:solidFill>
                  <a:srgbClr val="000000"/>
                </a:solidFill>
                <a:uFillTx/>
              </a:defRPr>
            </a:pPr>
            <a:r>
              <a:rPr lang="fr-FR" sz="1000" b="1" dirty="0">
                <a:latin typeface="Calibri"/>
              </a:rPr>
              <a:t>U3 : Sciences appliquées</a:t>
            </a:r>
          </a:p>
          <a:p>
            <a:pPr defTabSz="457198">
              <a:defRPr sz="1800" b="0" i="0" u="none" strike="noStrike" kern="0" cap="none" spc="0" baseline="0">
                <a:solidFill>
                  <a:srgbClr val="000000"/>
                </a:solidFill>
                <a:uFillTx/>
              </a:defRPr>
            </a:pPr>
            <a:r>
              <a:rPr lang="fr-FR" sz="1000" b="1" dirty="0">
                <a:latin typeface="Calibri"/>
              </a:rPr>
              <a:t>U4 : Gestion et droit</a:t>
            </a:r>
          </a:p>
          <a:p>
            <a:pPr algn="just" defTabSz="457198">
              <a:defRPr sz="1800" b="0" i="0" u="none" strike="noStrike" kern="0" cap="none" spc="0" baseline="0">
                <a:solidFill>
                  <a:srgbClr val="000000"/>
                </a:solidFill>
                <a:uFillTx/>
              </a:defRPr>
            </a:pPr>
            <a:endParaRPr lang="fr-FR" sz="400" dirty="0">
              <a:latin typeface="Calibri"/>
            </a:endParaRPr>
          </a:p>
          <a:p>
            <a:pPr algn="just" defTabSz="457198">
              <a:defRPr sz="1800" b="0" i="0" u="none" strike="noStrike" kern="0" cap="none" spc="0" baseline="0">
                <a:solidFill>
                  <a:srgbClr val="000000"/>
                </a:solidFill>
                <a:uFillTx/>
              </a:defRPr>
            </a:pPr>
            <a:r>
              <a:rPr lang="fr-FR" sz="1100" b="1" u="sng" dirty="0">
                <a:solidFill>
                  <a:srgbClr val="10ABBB"/>
                </a:solidFill>
                <a:latin typeface="Calibri"/>
              </a:rPr>
              <a:t>Modules professionnels </a:t>
            </a:r>
          </a:p>
          <a:p>
            <a:pPr defTabSz="457198">
              <a:defRPr sz="1800" b="0" i="0" u="none" strike="noStrike" kern="0" cap="none" spc="0" baseline="0">
                <a:solidFill>
                  <a:srgbClr val="000000"/>
                </a:solidFill>
                <a:uFillTx/>
              </a:defRPr>
            </a:pPr>
            <a:endParaRPr lang="fr-FR" sz="1000" b="1" dirty="0">
              <a:solidFill>
                <a:srgbClr val="000000"/>
              </a:solidFill>
            </a:endParaRPr>
          </a:p>
          <a:p>
            <a:pPr defTabSz="457198">
              <a:defRPr sz="1800" b="0" i="0" u="none" strike="noStrike" kern="0" cap="none" spc="0" baseline="0">
                <a:solidFill>
                  <a:srgbClr val="000000"/>
                </a:solidFill>
                <a:uFillTx/>
              </a:defRPr>
            </a:pPr>
            <a:r>
              <a:rPr lang="fr-FR" sz="1000" b="1" dirty="0">
                <a:solidFill>
                  <a:srgbClr val="000000"/>
                </a:solidFill>
              </a:rPr>
              <a:t>UP5</a:t>
            </a:r>
            <a:r>
              <a:rPr lang="fr-FR" sz="1000" dirty="0">
                <a:solidFill>
                  <a:srgbClr val="000000"/>
                </a:solidFill>
              </a:rPr>
              <a:t> : </a:t>
            </a:r>
            <a:r>
              <a:rPr lang="fr-FR" sz="1000" b="1" dirty="0">
                <a:solidFill>
                  <a:srgbClr val="000000"/>
                </a:solidFill>
              </a:rPr>
              <a:t>Analyse d'un projet photographique </a:t>
            </a:r>
            <a:r>
              <a:rPr lang="fr-FR" sz="1000" dirty="0">
                <a:solidFill>
                  <a:srgbClr val="000000"/>
                </a:solidFill>
              </a:rPr>
              <a:t>(RNCP36970BC01),</a:t>
            </a:r>
            <a:endParaRPr lang="fr-FR" sz="1000" dirty="0">
              <a:solidFill>
                <a:srgbClr val="000000"/>
              </a:solidFill>
              <a:cs typeface="Calibri"/>
            </a:endParaRPr>
          </a:p>
          <a:p>
            <a:pPr defTabSz="457198">
              <a:defRPr sz="1800" b="0" i="0" u="none" strike="noStrike" kern="0" cap="none" spc="0" baseline="0">
                <a:solidFill>
                  <a:srgbClr val="000000"/>
                </a:solidFill>
                <a:uFillTx/>
              </a:defRPr>
            </a:pPr>
            <a:r>
              <a:rPr lang="fr-FR" sz="1000" b="1" dirty="0">
                <a:solidFill>
                  <a:srgbClr val="000000"/>
                </a:solidFill>
                <a:latin typeface="Calibri"/>
              </a:rPr>
              <a:t>UP6</a:t>
            </a:r>
            <a:r>
              <a:rPr lang="fr-FR" sz="1000" dirty="0">
                <a:solidFill>
                  <a:srgbClr val="000000"/>
                </a:solidFill>
                <a:latin typeface="Calibri"/>
              </a:rPr>
              <a:t> : </a:t>
            </a:r>
            <a:r>
              <a:rPr lang="fr-FR" sz="1000" b="1" dirty="0">
                <a:latin typeface="Calibri"/>
                <a:cs typeface="Calibri"/>
              </a:rPr>
              <a:t>Gestion de l'activité professionnelle</a:t>
            </a:r>
            <a:r>
              <a:rPr lang="fr-FR" sz="1000" b="1" dirty="0">
                <a:solidFill>
                  <a:srgbClr val="000000"/>
                </a:solidFill>
                <a:latin typeface="Calibri"/>
              </a:rPr>
              <a:t> du photographe </a:t>
            </a:r>
            <a:r>
              <a:rPr lang="fr-FR" sz="1000" dirty="0">
                <a:solidFill>
                  <a:srgbClr val="000000"/>
                </a:solidFill>
                <a:latin typeface="Calibri"/>
              </a:rPr>
              <a:t>(</a:t>
            </a:r>
            <a:r>
              <a:rPr lang="fr-FR" sz="1000" dirty="0">
                <a:solidFill>
                  <a:srgbClr val="000000"/>
                </a:solidFill>
              </a:rPr>
              <a:t>RNCP36970BC02</a:t>
            </a:r>
            <a:r>
              <a:rPr lang="fr-FR" sz="1000" dirty="0">
                <a:solidFill>
                  <a:srgbClr val="000000"/>
                </a:solidFill>
                <a:latin typeface="Calibri"/>
              </a:rPr>
              <a:t>)</a:t>
            </a:r>
            <a:endParaRPr lang="fr-FR" sz="1000" dirty="0">
              <a:solidFill>
                <a:srgbClr val="000000"/>
              </a:solidFill>
              <a:latin typeface="Calibri"/>
              <a:cs typeface="Calibri"/>
            </a:endParaRPr>
          </a:p>
          <a:p>
            <a:pPr defTabSz="457198">
              <a:defRPr sz="1800" b="0" i="0" u="none" strike="noStrike" kern="0" cap="none" spc="0" baseline="0">
                <a:solidFill>
                  <a:srgbClr val="000000"/>
                </a:solidFill>
                <a:uFillTx/>
              </a:defRPr>
            </a:pPr>
            <a:r>
              <a:rPr lang="fr-FR" sz="1000" b="1" dirty="0">
                <a:solidFill>
                  <a:srgbClr val="000000"/>
                </a:solidFill>
                <a:latin typeface="Calibri"/>
              </a:rPr>
              <a:t>UP7</a:t>
            </a:r>
            <a:r>
              <a:rPr lang="fr-FR" sz="1000" dirty="0">
                <a:solidFill>
                  <a:srgbClr val="000000"/>
                </a:solidFill>
                <a:latin typeface="Calibri"/>
              </a:rPr>
              <a:t> : </a:t>
            </a:r>
            <a:r>
              <a:rPr lang="fr-FR" sz="1000" b="1" dirty="0">
                <a:solidFill>
                  <a:srgbClr val="000000"/>
                </a:solidFill>
                <a:latin typeface="Calibri"/>
              </a:rPr>
              <a:t>Proposition d'une solution technique et économique dans un contexte professionnel </a:t>
            </a:r>
            <a:r>
              <a:rPr lang="fr-FR" sz="1000" dirty="0">
                <a:solidFill>
                  <a:srgbClr val="000000"/>
                </a:solidFill>
                <a:latin typeface="Calibri"/>
              </a:rPr>
              <a:t>(</a:t>
            </a:r>
            <a:r>
              <a:rPr lang="fr-FR" sz="1000" dirty="0">
                <a:solidFill>
                  <a:srgbClr val="000000"/>
                </a:solidFill>
              </a:rPr>
              <a:t>RNCP36970BC03</a:t>
            </a:r>
            <a:r>
              <a:rPr lang="fr-FR" sz="1000" dirty="0">
                <a:solidFill>
                  <a:srgbClr val="000000"/>
                </a:solidFill>
                <a:latin typeface="Calibri"/>
              </a:rPr>
              <a:t>)</a:t>
            </a:r>
            <a:endParaRPr lang="fr-FR" sz="1000" dirty="0">
              <a:solidFill>
                <a:srgbClr val="000000"/>
              </a:solidFill>
              <a:latin typeface="Calibri"/>
              <a:cs typeface="Calibri"/>
            </a:endParaRPr>
          </a:p>
          <a:p>
            <a:pPr defTabSz="457198">
              <a:defRPr sz="1800" b="0" i="0" u="none" strike="noStrike" kern="0" cap="none" spc="0" baseline="0">
                <a:solidFill>
                  <a:srgbClr val="000000"/>
                </a:solidFill>
                <a:uFillTx/>
              </a:defRPr>
            </a:pPr>
            <a:r>
              <a:rPr lang="fr-FR" sz="1000" b="1" dirty="0">
                <a:solidFill>
                  <a:srgbClr val="000000"/>
                </a:solidFill>
                <a:latin typeface="Calibri"/>
              </a:rPr>
              <a:t>UP8</a:t>
            </a:r>
            <a:r>
              <a:rPr lang="fr-FR" sz="1000" dirty="0">
                <a:solidFill>
                  <a:srgbClr val="000000"/>
                </a:solidFill>
                <a:latin typeface="Calibri"/>
              </a:rPr>
              <a:t> : </a:t>
            </a:r>
            <a:r>
              <a:rPr lang="fr-FR" sz="1000" b="1" dirty="0">
                <a:solidFill>
                  <a:srgbClr val="000000"/>
                </a:solidFill>
                <a:latin typeface="Calibri"/>
              </a:rPr>
              <a:t>Analyse des activités professionnelles menées en entreprise et réalisation d'un projet photographique </a:t>
            </a:r>
            <a:r>
              <a:rPr lang="fr-FR" sz="1000" dirty="0">
                <a:solidFill>
                  <a:srgbClr val="000000"/>
                </a:solidFill>
                <a:latin typeface="Calibri"/>
              </a:rPr>
              <a:t>(RNCP36970BC04)</a:t>
            </a:r>
            <a:endParaRPr lang="fr-FR" sz="1000" dirty="0">
              <a:solidFill>
                <a:srgbClr val="000000"/>
              </a:solidFill>
              <a:latin typeface="Calibri"/>
              <a:cs typeface="Calibri"/>
            </a:endParaRPr>
          </a:p>
        </p:txBody>
      </p:sp>
      <p:pic>
        <p:nvPicPr>
          <p:cNvPr id="2" name="Image 39">
            <a:extLst>
              <a:ext uri="{FF2B5EF4-FFF2-40B4-BE49-F238E27FC236}">
                <a16:creationId xmlns:a16="http://schemas.microsoft.com/office/drawing/2014/main" id="{22B2582F-BCEB-4746-A31D-CBD394D9D149}"/>
              </a:ext>
            </a:extLst>
          </p:cNvPr>
          <p:cNvPicPr>
            <a:picLocks noChangeAspect="1"/>
          </p:cNvPicPr>
          <p:nvPr/>
        </p:nvPicPr>
        <p:blipFill>
          <a:blip r:embed="rId3"/>
          <a:stretch>
            <a:fillRect/>
          </a:stretch>
        </p:blipFill>
        <p:spPr>
          <a:xfrm>
            <a:off x="3330990" y="613743"/>
            <a:ext cx="259342" cy="8530258"/>
          </a:xfrm>
          <a:prstGeom prst="rect">
            <a:avLst/>
          </a:prstGeom>
          <a:noFill/>
          <a:ln cap="flat">
            <a:noFill/>
          </a:ln>
        </p:spPr>
      </p:pic>
      <p:sp>
        <p:nvSpPr>
          <p:cNvPr id="8" name="Rectangle 7">
            <a:extLst>
              <a:ext uri="{FF2B5EF4-FFF2-40B4-BE49-F238E27FC236}">
                <a16:creationId xmlns:a16="http://schemas.microsoft.com/office/drawing/2014/main" id="{37942651-A2FC-44F4-B44D-89C8FD3AFCC8}"/>
              </a:ext>
            </a:extLst>
          </p:cNvPr>
          <p:cNvSpPr/>
          <p:nvPr/>
        </p:nvSpPr>
        <p:spPr>
          <a:xfrm>
            <a:off x="125922" y="610630"/>
            <a:ext cx="3110034" cy="2369880"/>
          </a:xfrm>
          <a:prstGeom prst="rect">
            <a:avLst/>
          </a:prstGeom>
          <a:solidFill>
            <a:srgbClr val="10ABBB"/>
          </a:solidFill>
          <a:ln cap="flat">
            <a:noFill/>
            <a:prstDash val="solid"/>
          </a:ln>
        </p:spPr>
        <p:txBody>
          <a:bodyPr vert="horz" wrap="square" lIns="91440" tIns="45720" rIns="91440" bIns="45720" anchor="t" anchorCtr="0" compatLnSpc="1">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600" b="1" i="0" u="none" strike="noStrike" kern="1200" cap="none" spc="0" baseline="0" dirty="0">
                <a:solidFill>
                  <a:schemeClr val="bg1"/>
                </a:solidFill>
                <a:uFillTx/>
                <a:latin typeface="Calibri"/>
              </a:rPr>
              <a:t>Publics Concernés</a:t>
            </a:r>
            <a:endParaRPr lang="fr-FR" sz="100" b="1" i="0" u="none" strike="noStrike" kern="1200" cap="none" spc="0" baseline="0" dirty="0">
              <a:solidFill>
                <a:schemeClr val="bg1"/>
              </a:solidFill>
              <a:uFillTx/>
              <a:latin typeface="Calibri"/>
            </a:endParaRPr>
          </a:p>
          <a:p>
            <a:r>
              <a:rPr lang="fr-FR" sz="1000" b="1" u="sng" dirty="0">
                <a:solidFill>
                  <a:schemeClr val="bg1"/>
                </a:solidFill>
                <a:effectLst/>
                <a:latin typeface="Calibri" panose="020F0502020204030204" pitchFamily="34" charset="0"/>
                <a:ea typeface="Calibri" panose="020F0502020204030204" pitchFamily="34" charset="0"/>
              </a:rPr>
              <a:t>Contrat d’Apprentissage </a:t>
            </a:r>
            <a:r>
              <a:rPr lang="fr-FR" sz="1000" b="1" dirty="0">
                <a:solidFill>
                  <a:schemeClr val="bg1"/>
                </a:solidFill>
                <a:effectLst/>
                <a:latin typeface="Calibri" panose="020F0502020204030204" pitchFamily="34" charset="0"/>
                <a:ea typeface="Calibri" panose="020F0502020204030204" pitchFamily="34" charset="0"/>
              </a:rPr>
              <a:t>:</a:t>
            </a:r>
          </a:p>
          <a:p>
            <a:pPr marL="171450" indent="-171450">
              <a:buFont typeface="Wingdings" panose="05000000000000000000" pitchFamily="2" charset="2"/>
              <a:buChar char="è"/>
            </a:pPr>
            <a:r>
              <a:rPr lang="fr-FR" sz="1000" dirty="0">
                <a:solidFill>
                  <a:schemeClr val="bg1"/>
                </a:solidFill>
                <a:effectLst/>
                <a:latin typeface="Calibri" panose="020F0502020204030204" pitchFamily="34" charset="0"/>
                <a:ea typeface="Times New Roman" panose="02020603050405020304" pitchFamily="18" charset="0"/>
              </a:rPr>
              <a:t>Avoir entre 16 et 29 ans (15 ans sous conditions ; âge maximum 34 ans sous conditions).</a:t>
            </a:r>
            <a:endParaRPr lang="fr-FR" sz="1000" dirty="0">
              <a:solidFill>
                <a:schemeClr val="bg1"/>
              </a:solidFill>
              <a:latin typeface="Calibri" panose="020F0502020204030204" pitchFamily="34" charset="0"/>
              <a:ea typeface="Times New Roman" panose="02020603050405020304" pitchFamily="18" charset="0"/>
            </a:endParaRPr>
          </a:p>
          <a:p>
            <a:pPr marL="171450" indent="-171450">
              <a:buFont typeface="Wingdings" panose="05000000000000000000" pitchFamily="2" charset="2"/>
              <a:buChar char="è"/>
            </a:pPr>
            <a:r>
              <a:rPr lang="fr-FR" sz="1000" dirty="0">
                <a:solidFill>
                  <a:schemeClr val="bg1"/>
                </a:solidFill>
                <a:effectLst/>
                <a:latin typeface="Calibri" panose="020F0502020204030204" pitchFamily="34" charset="0"/>
                <a:ea typeface="Times New Roman" panose="02020603050405020304" pitchFamily="18" charset="0"/>
              </a:rPr>
              <a:t>Pas d'âge limite pour : personne avec une RQTH, ou un créateur/repreneur d’entreprise, ou un sportif de haut niveau, ou un apprenti préparant un diplôme ou un titre supérieur à celui obtenu.</a:t>
            </a:r>
          </a:p>
          <a:p>
            <a:pPr marL="342900" lvl="0" indent="-342900">
              <a:buFont typeface="Calibri" panose="020F0502020204030204" pitchFamily="34" charset="0"/>
              <a:buChar char="-"/>
            </a:pPr>
            <a:endParaRPr lang="fr-FR" sz="200" b="1" dirty="0">
              <a:solidFill>
                <a:schemeClr val="bg1"/>
              </a:solidFill>
              <a:effectLst/>
              <a:latin typeface="Calibri" panose="020F0502020204030204" pitchFamily="34" charset="0"/>
              <a:ea typeface="Calibri" panose="020F0502020204030204" pitchFamily="34" charset="0"/>
            </a:endParaRPr>
          </a:p>
          <a:p>
            <a:r>
              <a:rPr lang="fr-FR" sz="1000" b="1" u="sng" dirty="0">
                <a:solidFill>
                  <a:schemeClr val="bg1"/>
                </a:solidFill>
                <a:effectLst/>
                <a:latin typeface="Calibri" panose="020F0502020204030204" pitchFamily="34" charset="0"/>
                <a:ea typeface="Calibri" panose="020F0502020204030204" pitchFamily="34" charset="0"/>
              </a:rPr>
              <a:t>Contrat de professionnalisation </a:t>
            </a:r>
            <a:r>
              <a:rPr lang="fr-FR" sz="1000" b="1" dirty="0">
                <a:solidFill>
                  <a:schemeClr val="bg1"/>
                </a:solidFill>
                <a:effectLst/>
                <a:latin typeface="Calibri" panose="020F0502020204030204" pitchFamily="34" charset="0"/>
                <a:ea typeface="Calibri" panose="020F0502020204030204" pitchFamily="34" charset="0"/>
              </a:rPr>
              <a:t>:</a:t>
            </a:r>
          </a:p>
          <a:p>
            <a:pPr marL="171450" lvl="0" indent="-171450">
              <a:buFont typeface="Wingdings" panose="05000000000000000000" pitchFamily="2" charset="2"/>
              <a:buChar char="è"/>
            </a:pPr>
            <a:r>
              <a:rPr lang="fr-FR" sz="1000" dirty="0">
                <a:solidFill>
                  <a:schemeClr val="bg1"/>
                </a:solidFill>
                <a:latin typeface="Calibri" panose="020F0502020204030204" pitchFamily="34" charset="0"/>
              </a:rPr>
              <a:t>Jeunes de 16 à 25 ans révolus pour compléter leur formation initiale.</a:t>
            </a:r>
          </a:p>
          <a:p>
            <a:pPr marL="171450" lvl="0" indent="-171450">
              <a:buFont typeface="Wingdings" panose="05000000000000000000" pitchFamily="2" charset="2"/>
              <a:buChar char="è"/>
            </a:pPr>
            <a:r>
              <a:rPr lang="fr-FR" sz="1000" dirty="0">
                <a:solidFill>
                  <a:schemeClr val="bg1"/>
                </a:solidFill>
                <a:effectLst/>
                <a:latin typeface="Calibri" panose="020F0502020204030204" pitchFamily="34" charset="0"/>
                <a:ea typeface="Times New Roman" panose="02020603050405020304" pitchFamily="18" charset="0"/>
              </a:rPr>
              <a:t>Bénéficiaires du RSA ou ASS ou AAH ou API ou les personnes sortant d’un contrat CUI.</a:t>
            </a:r>
            <a:endParaRPr lang="fr-FR" sz="1000" dirty="0">
              <a:solidFill>
                <a:schemeClr val="bg1"/>
              </a:solidFill>
              <a:latin typeface="Calibri" panose="020F0502020204030204" pitchFamily="34" charset="0"/>
              <a:ea typeface="Times New Roman" panose="02020603050405020304" pitchFamily="18" charset="0"/>
            </a:endParaRPr>
          </a:p>
          <a:p>
            <a:pPr marL="171450" lvl="0" indent="-171450">
              <a:buFont typeface="Wingdings" panose="05000000000000000000" pitchFamily="2" charset="2"/>
              <a:buChar char="è"/>
            </a:pPr>
            <a:r>
              <a:rPr lang="fr-FR" sz="1000" dirty="0">
                <a:solidFill>
                  <a:schemeClr val="bg1"/>
                </a:solidFill>
                <a:effectLst/>
                <a:latin typeface="Calibri" panose="020F0502020204030204" pitchFamily="34" charset="0"/>
                <a:ea typeface="Times New Roman" panose="02020603050405020304" pitchFamily="18" charset="0"/>
              </a:rPr>
              <a:t>D</a:t>
            </a:r>
            <a:r>
              <a:rPr lang="fr-FR" sz="1000" dirty="0">
                <a:solidFill>
                  <a:schemeClr val="bg1"/>
                </a:solidFill>
                <a:latin typeface="Calibri" panose="020F0502020204030204" pitchFamily="34" charset="0"/>
                <a:ea typeface="Times New Roman" panose="02020603050405020304" pitchFamily="18" charset="0"/>
              </a:rPr>
              <a:t>emandeurs d’emploi</a:t>
            </a:r>
            <a:r>
              <a:rPr lang="fr-FR" sz="1000" dirty="0">
                <a:solidFill>
                  <a:schemeClr val="bg1"/>
                </a:solidFill>
                <a:effectLst/>
                <a:latin typeface="Calibri" panose="020F0502020204030204" pitchFamily="34" charset="0"/>
                <a:ea typeface="Times New Roman" panose="02020603050405020304" pitchFamily="18" charset="0"/>
              </a:rPr>
              <a:t> d’au moins 26 ans. </a:t>
            </a:r>
            <a:endParaRPr lang="fr-FR" sz="1000" dirty="0">
              <a:solidFill>
                <a:schemeClr val="bg1"/>
              </a:solidFill>
              <a:effectLst/>
              <a:latin typeface="Calibri" panose="020F0502020204030204" pitchFamily="34" charset="0"/>
              <a:ea typeface="Calibri" panose="020F0502020204030204" pitchFamily="34" charset="0"/>
            </a:endParaRPr>
          </a:p>
        </p:txBody>
      </p:sp>
      <p:sp>
        <p:nvSpPr>
          <p:cNvPr id="7" name="Rectangle 15">
            <a:extLst>
              <a:ext uri="{FF2B5EF4-FFF2-40B4-BE49-F238E27FC236}">
                <a16:creationId xmlns:a16="http://schemas.microsoft.com/office/drawing/2014/main" id="{6174612B-7B80-7531-6A5A-B475634641EE}"/>
              </a:ext>
            </a:extLst>
          </p:cNvPr>
          <p:cNvSpPr/>
          <p:nvPr/>
        </p:nvSpPr>
        <p:spPr>
          <a:xfrm>
            <a:off x="165018" y="3117571"/>
            <a:ext cx="3162504" cy="2169825"/>
          </a:xfrm>
          <a:prstGeom prst="rect">
            <a:avLst/>
          </a:prstGeom>
          <a:noFill/>
          <a:ln cap="flat">
            <a:noFill/>
            <a:prstDash val="solid"/>
          </a:ln>
        </p:spPr>
        <p:txBody>
          <a:bodyPr vert="horz" wrap="square" lIns="91440" tIns="45720" rIns="91440" bIns="45720" anchor="t" anchorCtr="0" compatLnSpc="1">
            <a:spAutoFit/>
          </a:bodyPr>
          <a:lstStyle/>
          <a:p>
            <a:pPr marL="0" marR="0" lvl="0" indent="0"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400" b="1" i="0" u="none" strike="noStrike" kern="1200" cap="none" spc="0" baseline="0" dirty="0">
                <a:solidFill>
                  <a:srgbClr val="1D2243"/>
                </a:solidFill>
                <a:uFillTx/>
                <a:latin typeface="Calibri"/>
              </a:rPr>
              <a:t>Modalités de recrutement et délais d’accès</a:t>
            </a:r>
          </a:p>
          <a:p>
            <a:pPr marL="0" marR="0" lvl="0" indent="0"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500" b="1" i="0" u="none" strike="noStrike" kern="1200" cap="none" spc="0" baseline="0" dirty="0">
              <a:solidFill>
                <a:srgbClr val="000000"/>
              </a:solidFill>
              <a:uFillTx/>
              <a:latin typeface="Calibri"/>
            </a:endParaRPr>
          </a:p>
          <a:p>
            <a:pPr marL="0" marR="0" lvl="0" indent="0"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100" b="1" i="0" u="none" strike="noStrike" kern="1200" cap="none" spc="0" baseline="0" dirty="0">
                <a:uFillTx/>
                <a:latin typeface="Calibri"/>
              </a:rPr>
              <a:t>Suite demande/candidature : le  demandeur sera contacté dans les </a:t>
            </a:r>
            <a:r>
              <a:rPr lang="fr-FR" sz="1100" b="1" dirty="0">
                <a:latin typeface="Calibri"/>
              </a:rPr>
              <a:t>48 heures</a:t>
            </a:r>
            <a:r>
              <a:rPr lang="fr-FR" sz="1100" b="1" i="0" u="none" strike="noStrike" kern="1200" cap="none" spc="0" baseline="0" dirty="0">
                <a:uFillTx/>
                <a:latin typeface="Calibri"/>
              </a:rPr>
              <a:t> par IDEV :</a:t>
            </a:r>
          </a:p>
          <a:p>
            <a:pPr marL="0" marR="0" lvl="0" indent="0"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100" b="0" i="0" u="none" strike="noStrike" kern="1200" cap="none" spc="0" baseline="0" dirty="0">
              <a:solidFill>
                <a:srgbClr val="000000"/>
              </a:solidFill>
              <a:uFillTx/>
              <a:latin typeface="Calibri"/>
            </a:endParaRPr>
          </a:p>
          <a:p>
            <a:pPr marL="171450" marR="0" lvl="0" indent="-171450" defTabSz="457200" rtl="0" fontAlgn="auto" hangingPunct="1">
              <a:lnSpc>
                <a:spcPct val="100000"/>
              </a:lnSpc>
              <a:spcBef>
                <a:spcPts val="0"/>
              </a:spcBef>
              <a:spcAft>
                <a:spcPts val="0"/>
              </a:spcAft>
              <a:buSzPct val="100000"/>
              <a:buFont typeface="Wingdings" panose="05000000000000000000" pitchFamily="2" charset="2"/>
              <a:buChar char="è"/>
              <a:tabLst/>
              <a:defRPr sz="1800" b="0" i="0" u="none" strike="noStrike" kern="0" cap="none" spc="0" baseline="0">
                <a:solidFill>
                  <a:srgbClr val="000000"/>
                </a:solidFill>
                <a:uFillTx/>
              </a:defRPr>
            </a:pPr>
            <a:r>
              <a:rPr lang="fr-FR" sz="1100" b="0" i="0" u="none" strike="noStrike" kern="1200" cap="none" spc="0" baseline="0" dirty="0">
                <a:solidFill>
                  <a:srgbClr val="000000"/>
                </a:solidFill>
                <a:uFillTx/>
                <a:latin typeface="Calibri"/>
              </a:rPr>
              <a:t>Entretien collectif et/ou individuel</a:t>
            </a:r>
          </a:p>
          <a:p>
            <a:pPr marL="171450" marR="0" lvl="0" indent="-171450" defTabSz="457200" rtl="0" fontAlgn="auto" hangingPunct="1">
              <a:lnSpc>
                <a:spcPct val="100000"/>
              </a:lnSpc>
              <a:spcBef>
                <a:spcPts val="0"/>
              </a:spcBef>
              <a:spcAft>
                <a:spcPts val="0"/>
              </a:spcAft>
              <a:buSzPct val="100000"/>
              <a:buFont typeface="Wingdings" panose="05000000000000000000" pitchFamily="2" charset="2"/>
              <a:buChar char="è"/>
              <a:tabLst/>
              <a:defRPr sz="1800" b="0" i="0" u="none" strike="noStrike" kern="0" cap="none" spc="0" baseline="0">
                <a:solidFill>
                  <a:srgbClr val="000000"/>
                </a:solidFill>
                <a:uFillTx/>
              </a:defRPr>
            </a:pPr>
            <a:r>
              <a:rPr lang="fr-FR" sz="1100" dirty="0">
                <a:solidFill>
                  <a:srgbClr val="000000"/>
                </a:solidFill>
                <a:latin typeface="Calibri"/>
              </a:rPr>
              <a:t>Analyse du CV et mise en relation avec les entreprises partenaires</a:t>
            </a:r>
            <a:endParaRPr lang="fr-FR" sz="1100" kern="0" dirty="0">
              <a:solidFill>
                <a:srgbClr val="000000"/>
              </a:solidFill>
              <a:latin typeface="Calibri"/>
            </a:endParaRPr>
          </a:p>
          <a:p>
            <a:pPr marR="0" lvl="0" defTabSz="457200" rtl="0" fontAlgn="auto" hangingPunct="1">
              <a:lnSpc>
                <a:spcPct val="100000"/>
              </a:lnSpc>
              <a:spcBef>
                <a:spcPts val="0"/>
              </a:spcBef>
              <a:spcAft>
                <a:spcPts val="0"/>
              </a:spcAft>
              <a:buSzPct val="100000"/>
              <a:tabLst/>
              <a:defRPr sz="1800" b="0" i="0" u="none" strike="noStrike" kern="0" cap="none" spc="0" baseline="0">
                <a:solidFill>
                  <a:srgbClr val="000000"/>
                </a:solidFill>
                <a:uFillTx/>
              </a:defRPr>
            </a:pPr>
            <a:endParaRPr lang="fr-FR" sz="1100" kern="0" dirty="0">
              <a:solidFill>
                <a:srgbClr val="000000"/>
              </a:solidFill>
              <a:latin typeface="Calibri"/>
            </a:endParaRPr>
          </a:p>
          <a:p>
            <a:pPr marR="0" lvl="0" defTabSz="457200" rtl="0" fontAlgn="auto" hangingPunct="1">
              <a:lnSpc>
                <a:spcPct val="100000"/>
              </a:lnSpc>
              <a:spcBef>
                <a:spcPts val="0"/>
              </a:spcBef>
              <a:spcAft>
                <a:spcPts val="0"/>
              </a:spcAft>
              <a:buSzPct val="100000"/>
              <a:tabLst/>
              <a:defRPr sz="1800" b="0" i="0" u="none" strike="noStrike" kern="0" cap="none" spc="0" baseline="0">
                <a:solidFill>
                  <a:srgbClr val="000000"/>
                </a:solidFill>
                <a:uFillTx/>
              </a:defRPr>
            </a:pPr>
            <a:endParaRPr lang="fr-FR" sz="1100" kern="0" dirty="0">
              <a:solidFill>
                <a:srgbClr val="000000"/>
              </a:solidFill>
              <a:latin typeface="Calibri"/>
            </a:endParaRPr>
          </a:p>
          <a:p>
            <a:pPr marR="0" lvl="0" defTabSz="457200" rtl="0" fontAlgn="auto" hangingPunct="1">
              <a:lnSpc>
                <a:spcPct val="100000"/>
              </a:lnSpc>
              <a:spcBef>
                <a:spcPts val="0"/>
              </a:spcBef>
              <a:spcAft>
                <a:spcPts val="0"/>
              </a:spcAft>
              <a:buSzPct val="100000"/>
              <a:tabLst/>
              <a:defRPr sz="1800" b="0" i="0" u="none" strike="noStrike" kern="0" cap="none" spc="0" baseline="0">
                <a:solidFill>
                  <a:srgbClr val="000000"/>
                </a:solidFill>
                <a:uFillTx/>
              </a:defRPr>
            </a:pPr>
            <a:r>
              <a:rPr lang="fr-FR" sz="1400" b="1" i="0" u="none" strike="noStrike" kern="0" cap="none" spc="0" baseline="0" dirty="0">
                <a:solidFill>
                  <a:srgbClr val="1D2243"/>
                </a:solidFill>
                <a:uFillTx/>
                <a:latin typeface="Calibri"/>
              </a:rPr>
              <a:t>Délais d’accès : </a:t>
            </a:r>
            <a:r>
              <a:rPr lang="fr-FR" sz="1400" b="1" i="0" u="none" strike="noStrike" kern="1200" cap="none" spc="0" baseline="0" dirty="0">
                <a:solidFill>
                  <a:srgbClr val="1D2243"/>
                </a:solidFill>
                <a:uFillTx/>
                <a:latin typeface="Calibri"/>
              </a:rPr>
              <a:t> </a:t>
            </a:r>
            <a:r>
              <a:rPr lang="fr-FR" sz="1000" i="0" u="none" strike="noStrike" kern="1200" cap="none" spc="0" baseline="0" dirty="0">
                <a:solidFill>
                  <a:srgbClr val="000000"/>
                </a:solidFill>
                <a:uFillTx/>
                <a:latin typeface="Calibri"/>
              </a:rPr>
              <a:t>entre 7 et 1 mois</a:t>
            </a:r>
            <a:endParaRPr lang="fr-FR" sz="1400" i="0" u="none" strike="noStrike" kern="1200" cap="none" spc="0" baseline="0" dirty="0">
              <a:solidFill>
                <a:srgbClr val="000000"/>
              </a:solidFill>
              <a:uFillTx/>
              <a:latin typeface="Calibri"/>
            </a:endParaRPr>
          </a:p>
        </p:txBody>
      </p:sp>
      <p:sp>
        <p:nvSpPr>
          <p:cNvPr id="9" name="ZoneTexte 1">
            <a:extLst>
              <a:ext uri="{FF2B5EF4-FFF2-40B4-BE49-F238E27FC236}">
                <a16:creationId xmlns:a16="http://schemas.microsoft.com/office/drawing/2014/main" id="{ACEF7508-6F79-93BB-998E-A622DAC9E8FB}"/>
              </a:ext>
            </a:extLst>
          </p:cNvPr>
          <p:cNvSpPr txBox="1"/>
          <p:nvPr/>
        </p:nvSpPr>
        <p:spPr>
          <a:xfrm>
            <a:off x="127191" y="5579784"/>
            <a:ext cx="3295217" cy="692497"/>
          </a:xfrm>
          <a:prstGeom prst="rect">
            <a:avLst/>
          </a:prstGeom>
          <a:noFill/>
          <a:ln cap="flat">
            <a:noFill/>
          </a:ln>
        </p:spPr>
        <p:txBody>
          <a:bodyPr vert="horz" wrap="square" lIns="91440" tIns="45720" rIns="91440" bIns="45720" anchor="t" anchorCtr="0" compatLnSpc="1">
            <a:spAutoFit/>
          </a:bodyPr>
          <a:lstStyle/>
          <a:p>
            <a:pPr defTabSz="457198">
              <a:defRPr sz="1800" b="0" i="0" u="none" strike="noStrike" kern="0" cap="none" spc="0" baseline="0">
                <a:solidFill>
                  <a:srgbClr val="000000"/>
                </a:solidFill>
                <a:uFillTx/>
              </a:defRPr>
            </a:pPr>
            <a:r>
              <a:rPr lang="fr-FR" sz="1400" b="1" dirty="0">
                <a:solidFill>
                  <a:srgbClr val="1D2243"/>
                </a:solidFill>
                <a:latin typeface="Calibri"/>
              </a:rPr>
              <a:t>Coût de la formation </a:t>
            </a:r>
          </a:p>
          <a:p>
            <a:pPr algn="just" defTabSz="457198">
              <a:defRPr sz="1800" b="0" i="0" u="none" strike="noStrike" kern="0" cap="none" spc="0" baseline="0">
                <a:solidFill>
                  <a:srgbClr val="000000"/>
                </a:solidFill>
                <a:uFillTx/>
              </a:defRPr>
            </a:pPr>
            <a:endParaRPr lang="fr-FR" sz="500" b="1" dirty="0">
              <a:solidFill>
                <a:srgbClr val="002060"/>
              </a:solidFill>
              <a:latin typeface="Calibri"/>
            </a:endParaRPr>
          </a:p>
          <a:p>
            <a:pPr marL="180974" indent="-180974">
              <a:buSzPts val="1000"/>
              <a:buFont typeface="Wingdings" pitchFamily="2"/>
              <a:buChar char=""/>
              <a:defRPr sz="1800" b="0" i="0" u="none" strike="noStrike" kern="0" cap="none" spc="0" baseline="0">
                <a:solidFill>
                  <a:srgbClr val="000000"/>
                </a:solidFill>
                <a:uFillTx/>
              </a:defRPr>
            </a:pPr>
            <a:r>
              <a:rPr lang="fr-FR" sz="1000" dirty="0">
                <a:solidFill>
                  <a:srgbClr val="000000"/>
                </a:solidFill>
                <a:cs typeface="Arial" pitchFamily="34"/>
              </a:rPr>
              <a:t>100% de prise en charge par l’OPCO si contrat d’apprentissage ou contrat de professionnalisation.</a:t>
            </a:r>
          </a:p>
        </p:txBody>
      </p:sp>
      <p:sp>
        <p:nvSpPr>
          <p:cNvPr id="11" name="ZoneTexte 10">
            <a:extLst>
              <a:ext uri="{FF2B5EF4-FFF2-40B4-BE49-F238E27FC236}">
                <a16:creationId xmlns:a16="http://schemas.microsoft.com/office/drawing/2014/main" id="{EB4C60A2-4153-0856-227A-4C8941FF286C}"/>
              </a:ext>
            </a:extLst>
          </p:cNvPr>
          <p:cNvSpPr txBox="1"/>
          <p:nvPr/>
        </p:nvSpPr>
        <p:spPr>
          <a:xfrm>
            <a:off x="3707462" y="4203805"/>
            <a:ext cx="3075234" cy="523220"/>
          </a:xfrm>
          <a:prstGeom prst="rect">
            <a:avLst/>
          </a:prstGeom>
          <a:noFill/>
          <a:ln cap="flat">
            <a:noFill/>
          </a:ln>
        </p:spPr>
        <p:txBody>
          <a:bodyPr vert="horz" wrap="square" lIns="91440" tIns="45720" rIns="91440" bIns="45720" anchor="t" anchorCtr="0" compatLnSpc="1">
            <a:spAutoFit/>
          </a:bodyPr>
          <a:lstStyle/>
          <a:p>
            <a:pPr marL="0" marR="0" lvl="0" indent="0"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300" b="1" u="sng" kern="0" dirty="0">
              <a:solidFill>
                <a:srgbClr val="41BAC1"/>
              </a:solidFill>
            </a:endParaRPr>
          </a:p>
          <a:p>
            <a:pPr marL="0" marR="0" lvl="0" indent="0"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100" b="1" u="sng" kern="0" dirty="0"/>
              <a:t>H</a:t>
            </a:r>
            <a:r>
              <a:rPr lang="fr-FR" sz="1100" b="1" i="0" u="sng" strike="noStrike" kern="0" cap="none" spc="0" baseline="0" dirty="0">
                <a:uFillTx/>
                <a:latin typeface="Calibri" pitchFamily="34"/>
                <a:ea typeface="Calibri" pitchFamily="34"/>
                <a:cs typeface="Arial" pitchFamily="34"/>
              </a:rPr>
              <a:t>oraires de la formation au sein </a:t>
            </a:r>
            <a:r>
              <a:rPr lang="fr-FR" sz="1100" b="1" i="0" u="sng" strike="noStrike" kern="0" cap="none" spc="0" baseline="0">
                <a:uFillTx/>
                <a:latin typeface="Calibri" pitchFamily="34"/>
                <a:ea typeface="Calibri" pitchFamily="34"/>
                <a:cs typeface="Arial" pitchFamily="34"/>
              </a:rPr>
              <a:t>du Centre </a:t>
            </a:r>
            <a:r>
              <a:rPr lang="fr-FR" sz="1100" b="1" i="0" u="sng" strike="noStrike" kern="0" cap="none" spc="0" baseline="0" dirty="0">
                <a:uFillTx/>
                <a:latin typeface="Calibri" pitchFamily="34"/>
                <a:ea typeface="Calibri" pitchFamily="34"/>
                <a:cs typeface="Arial" pitchFamily="34"/>
              </a:rPr>
              <a:t>:</a:t>
            </a:r>
          </a:p>
          <a:p>
            <a:pPr marL="0" marR="0" lvl="0" indent="0"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300" b="1" i="0" u="sng" strike="noStrike" kern="0" cap="none" spc="0" baseline="0" dirty="0">
              <a:uFillTx/>
              <a:latin typeface="Calibri" pitchFamily="34"/>
              <a:ea typeface="Calibri" pitchFamily="34"/>
              <a:cs typeface="Arial" pitchFamily="34"/>
            </a:endParaRPr>
          </a:p>
          <a:p>
            <a:pPr marL="0" marR="0" lvl="0" indent="0" algn="just"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100" kern="0" dirty="0">
                <a:latin typeface="Calibri" pitchFamily="34"/>
                <a:ea typeface="Calibri" pitchFamily="34"/>
                <a:cs typeface="Arial" pitchFamily="34"/>
              </a:rPr>
              <a:t>D</a:t>
            </a:r>
            <a:r>
              <a:rPr lang="fr-FR" sz="1100" b="0" i="0" u="none" strike="noStrike" kern="0" cap="none" spc="0" baseline="0" dirty="0">
                <a:uFillTx/>
                <a:latin typeface="Calibri" pitchFamily="34"/>
                <a:ea typeface="Calibri" pitchFamily="34"/>
                <a:cs typeface="Arial" pitchFamily="34"/>
              </a:rPr>
              <a:t>e 8h30 à 12h30 et de 13h30 h à 16h30</a:t>
            </a:r>
            <a:endParaRPr lang="fr-FR" sz="1100" b="1" i="0" u="none" strike="noStrike" kern="0" cap="none" spc="0" baseline="0" dirty="0">
              <a:uFillTx/>
              <a:latin typeface="Arial Narrow"/>
            </a:endParaRPr>
          </a:p>
        </p:txBody>
      </p:sp>
      <p:sp>
        <p:nvSpPr>
          <p:cNvPr id="12" name="Rectangle 23">
            <a:extLst>
              <a:ext uri="{FF2B5EF4-FFF2-40B4-BE49-F238E27FC236}">
                <a16:creationId xmlns:a16="http://schemas.microsoft.com/office/drawing/2014/main" id="{98BD4CC9-32EC-55A6-1D74-46018BA3FB3B}"/>
              </a:ext>
            </a:extLst>
          </p:cNvPr>
          <p:cNvSpPr/>
          <p:nvPr/>
        </p:nvSpPr>
        <p:spPr>
          <a:xfrm>
            <a:off x="3685366" y="7465672"/>
            <a:ext cx="2908266" cy="1492716"/>
          </a:xfrm>
          <a:prstGeom prst="rect">
            <a:avLst/>
          </a:prstGeom>
          <a:noFill/>
          <a:ln cap="flat">
            <a:noFill/>
            <a:prstDash val="solid"/>
          </a:ln>
        </p:spPr>
        <p:txBody>
          <a:bodyPr vert="horz" wrap="square" lIns="91440" tIns="45720" rIns="91440" bIns="45720" anchor="t" anchorCtr="0" compatLnSpc="1">
            <a:spAutoFit/>
          </a:bodyPr>
          <a:lstStyle/>
          <a:p>
            <a:pPr defTabSz="457198">
              <a:defRPr sz="1800" b="0" i="0" u="none" strike="noStrike" kern="0" cap="none" spc="0" baseline="0">
                <a:solidFill>
                  <a:srgbClr val="000000"/>
                </a:solidFill>
                <a:uFillTx/>
              </a:defRPr>
            </a:pPr>
            <a:r>
              <a:rPr lang="fr-FR" sz="1400" b="1" kern="0" dirty="0">
                <a:solidFill>
                  <a:srgbClr val="1D2243"/>
                </a:solidFill>
                <a:latin typeface="Calibri"/>
              </a:rPr>
              <a:t>M</a:t>
            </a:r>
            <a:r>
              <a:rPr lang="fr-FR" sz="1400" b="1" dirty="0">
                <a:solidFill>
                  <a:srgbClr val="1D2243"/>
                </a:solidFill>
                <a:latin typeface="Calibri"/>
              </a:rPr>
              <a:t>odalités d’évaluation</a:t>
            </a:r>
          </a:p>
          <a:p>
            <a:pPr marL="179387" indent="-179387" defTabSz="457198">
              <a:buFont typeface="Wingdings" panose="05000000000000000000" pitchFamily="2" charset="2"/>
              <a:buChar char="è"/>
              <a:defRPr sz="1800" b="0" i="0" u="none" strike="noStrike" kern="0" cap="none" spc="0" baseline="0">
                <a:solidFill>
                  <a:srgbClr val="000000"/>
                </a:solidFill>
                <a:uFillTx/>
              </a:defRPr>
            </a:pPr>
            <a:r>
              <a:rPr lang="fr-FR" sz="1100" dirty="0">
                <a:solidFill>
                  <a:srgbClr val="000000"/>
                </a:solidFill>
                <a:latin typeface="Calibri"/>
              </a:rPr>
              <a:t>Evaluations formatives tout au long du parcours (</a:t>
            </a:r>
            <a:r>
              <a:rPr lang="fr-FR" sz="1100" i="1" dirty="0">
                <a:solidFill>
                  <a:srgbClr val="000000"/>
                </a:solidFill>
                <a:latin typeface="Calibri"/>
              </a:rPr>
              <a:t>Mises en situation, Exercice pratiques, Etude de Cas, auto-évaluation et analyse de pratiques professionnelles guidées</a:t>
            </a:r>
            <a:r>
              <a:rPr lang="fr-FR" sz="1100" dirty="0">
                <a:solidFill>
                  <a:srgbClr val="000000"/>
                </a:solidFill>
                <a:latin typeface="Calibri"/>
              </a:rPr>
              <a:t>) et certificatives (BTS blanc) basées sur les critères d’évaluation du référentiel du diplôme</a:t>
            </a:r>
          </a:p>
        </p:txBody>
      </p:sp>
      <p:sp>
        <p:nvSpPr>
          <p:cNvPr id="13" name="ZoneTexte 12">
            <a:extLst>
              <a:ext uri="{FF2B5EF4-FFF2-40B4-BE49-F238E27FC236}">
                <a16:creationId xmlns:a16="http://schemas.microsoft.com/office/drawing/2014/main" id="{55E93635-61F3-B6FE-2172-75798C749B36}"/>
              </a:ext>
            </a:extLst>
          </p:cNvPr>
          <p:cNvSpPr txBox="1"/>
          <p:nvPr/>
        </p:nvSpPr>
        <p:spPr>
          <a:xfrm>
            <a:off x="5793039" y="8789111"/>
            <a:ext cx="989748" cy="215444"/>
          </a:xfrm>
          <a:prstGeom prst="rect">
            <a:avLst/>
          </a:prstGeom>
          <a:noFill/>
        </p:spPr>
        <p:txBody>
          <a:bodyPr wrap="squar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800" i="1" dirty="0">
                <a:solidFill>
                  <a:schemeClr val="bg1">
                    <a:lumMod val="50000"/>
                  </a:schemeClr>
                </a:solidFill>
              </a:rPr>
              <a:t>MAJ 24/09/2025</a:t>
            </a:r>
          </a:p>
        </p:txBody>
      </p:sp>
      <p:sp>
        <p:nvSpPr>
          <p:cNvPr id="3" name="Rectangle 2">
            <a:extLst>
              <a:ext uri="{FF2B5EF4-FFF2-40B4-BE49-F238E27FC236}">
                <a16:creationId xmlns:a16="http://schemas.microsoft.com/office/drawing/2014/main" id="{E232FD90-DE04-CCA1-6319-C854B344A340}"/>
              </a:ext>
            </a:extLst>
          </p:cNvPr>
          <p:cNvSpPr/>
          <p:nvPr/>
        </p:nvSpPr>
        <p:spPr>
          <a:xfrm>
            <a:off x="165018" y="6426170"/>
            <a:ext cx="3295217" cy="2462213"/>
          </a:xfrm>
          <a:prstGeom prst="rect">
            <a:avLst/>
          </a:prstGeom>
          <a:noFill/>
          <a:ln cap="flat">
            <a:noFill/>
            <a:prstDash val="solid"/>
          </a:ln>
        </p:spPr>
        <p:txBody>
          <a:bodyPr vert="horz" wrap="square" lIns="91440" tIns="45720" rIns="91440" bIns="45720" anchor="t" anchorCtr="0" compatLnSpc="1">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defTabSz="457198">
              <a:defRPr sz="1800" b="0" i="0" u="none" strike="noStrike" kern="0" cap="none" spc="0" baseline="0">
                <a:solidFill>
                  <a:srgbClr val="000000"/>
                </a:solidFill>
                <a:uFillTx/>
              </a:defRPr>
            </a:pPr>
            <a:r>
              <a:rPr lang="fr-FR" sz="1400" b="1" dirty="0">
                <a:solidFill>
                  <a:srgbClr val="1D2243"/>
                </a:solidFill>
                <a:latin typeface="Calibri"/>
              </a:rPr>
              <a:t>Accessibilité</a:t>
            </a:r>
            <a:endParaRPr lang="fr-FR" sz="300" b="1" u="sng" dirty="0">
              <a:solidFill>
                <a:srgbClr val="D60093"/>
              </a:solidFill>
              <a:latin typeface="Calibri"/>
            </a:endParaRPr>
          </a:p>
          <a:p>
            <a:pPr marL="170815" indent="-170815" algn="just" defTabSz="457198">
              <a:buSzPct val="100000"/>
              <a:buFont typeface="Arial" panose="020B0604020202020204" pitchFamily="34" charset="0"/>
              <a:buChar char="•"/>
              <a:defRPr sz="1800" b="0" i="0" u="none" strike="noStrike" kern="0" cap="none" spc="0" baseline="0">
                <a:solidFill>
                  <a:srgbClr val="000000"/>
                </a:solidFill>
                <a:uFillTx/>
              </a:defRPr>
            </a:pPr>
            <a:r>
              <a:rPr lang="fr-FR" sz="1100" b="1" u="sng" kern="0" dirty="0">
                <a:solidFill>
                  <a:srgbClr val="10ABBB"/>
                </a:solidFill>
                <a:latin typeface="Calibri"/>
              </a:rPr>
              <a:t>Personne en Situation de Handicap (PSH) :</a:t>
            </a:r>
            <a:endParaRPr lang="fr-FR" sz="500" b="1" u="sng" kern="0" dirty="0">
              <a:solidFill>
                <a:srgbClr val="10ABBB"/>
              </a:solidFill>
              <a:latin typeface="Calibri"/>
            </a:endParaRPr>
          </a:p>
          <a:p>
            <a:pPr marL="171450" marR="0" lvl="0" indent="-171450" defTabSz="457200" rtl="0" fontAlgn="auto" hangingPunct="1">
              <a:lnSpc>
                <a:spcPct val="100000"/>
              </a:lnSpc>
              <a:spcBef>
                <a:spcPts val="0"/>
              </a:spcBef>
              <a:spcAft>
                <a:spcPts val="0"/>
              </a:spcAft>
              <a:buFont typeface="Wingdings" panose="05000000000000000000" pitchFamily="2" charset="2"/>
              <a:buChar char="è"/>
              <a:tabLst/>
              <a:defRPr sz="1800" b="0" i="0" u="none" strike="noStrike" kern="0" cap="none" spc="0" baseline="0">
                <a:solidFill>
                  <a:srgbClr val="000000"/>
                </a:solidFill>
                <a:uFillTx/>
              </a:defRPr>
            </a:pPr>
            <a:r>
              <a:rPr lang="fr-FR" sz="1100" b="1" i="0" u="none" strike="noStrike" kern="1200" cap="none" spc="0" baseline="0" dirty="0">
                <a:solidFill>
                  <a:srgbClr val="000000"/>
                </a:solidFill>
                <a:uFillTx/>
                <a:latin typeface="Calibri"/>
              </a:rPr>
              <a:t>Adaptation</a:t>
            </a:r>
            <a:r>
              <a:rPr lang="fr-FR" sz="1100" b="0" i="0" u="none" strike="noStrike" kern="1200" cap="none" spc="0" baseline="0" dirty="0">
                <a:solidFill>
                  <a:srgbClr val="000000"/>
                </a:solidFill>
                <a:uFillTx/>
                <a:latin typeface="Calibri"/>
              </a:rPr>
              <a:t> du dispositif d’accueil pour les personnes en situation </a:t>
            </a:r>
            <a:r>
              <a:rPr lang="fr-FR" sz="1100" dirty="0">
                <a:solidFill>
                  <a:srgbClr val="000000"/>
                </a:solidFill>
                <a:latin typeface="Calibri"/>
              </a:rPr>
              <a:t>de handicap </a:t>
            </a:r>
            <a:r>
              <a:rPr lang="fr-FR" sz="1100" b="0" i="0" u="none" strike="noStrike" kern="1200" cap="none" spc="0" baseline="0" dirty="0">
                <a:solidFill>
                  <a:srgbClr val="000000"/>
                </a:solidFill>
                <a:uFillTx/>
                <a:latin typeface="Calibri"/>
              </a:rPr>
              <a:t>(le cas échéant)</a:t>
            </a:r>
          </a:p>
          <a:p>
            <a:pPr marL="171450" indent="-171450" defTabSz="457200">
              <a:buFont typeface="Wingdings" panose="05000000000000000000" pitchFamily="2" charset="2"/>
              <a:buChar char="è"/>
              <a:defRPr sz="1800" b="0" i="0" u="none" strike="noStrike" kern="0" cap="none" spc="0" baseline="0">
                <a:solidFill>
                  <a:srgbClr val="000000"/>
                </a:solidFill>
                <a:uFillTx/>
              </a:defRPr>
            </a:pPr>
            <a:r>
              <a:rPr lang="fr-FR" sz="1100" b="1" dirty="0">
                <a:solidFill>
                  <a:srgbClr val="000000"/>
                </a:solidFill>
                <a:latin typeface="Calibri"/>
              </a:rPr>
              <a:t>Personnalisation</a:t>
            </a:r>
            <a:r>
              <a:rPr lang="fr-FR" sz="1100" dirty="0">
                <a:solidFill>
                  <a:srgbClr val="000000"/>
                </a:solidFill>
                <a:latin typeface="Calibri"/>
              </a:rPr>
              <a:t> du parcours </a:t>
            </a:r>
            <a:r>
              <a:rPr lang="fr-FR" sz="1100" kern="0" dirty="0">
                <a:solidFill>
                  <a:srgbClr val="000000"/>
                </a:solidFill>
                <a:latin typeface="Calibri"/>
              </a:rPr>
              <a:t>et </a:t>
            </a:r>
            <a:r>
              <a:rPr lang="fr-FR" sz="1100" dirty="0">
                <a:solidFill>
                  <a:srgbClr val="000000"/>
                </a:solidFill>
                <a:latin typeface="Calibri"/>
              </a:rPr>
              <a:t>déploiement de moyens de compensation en centre comme en entreprise </a:t>
            </a:r>
            <a:endParaRPr lang="fr-FR" sz="1100" kern="0" dirty="0">
              <a:solidFill>
                <a:srgbClr val="000000"/>
              </a:solidFill>
              <a:latin typeface="Calibri"/>
              <a:cs typeface="Calibri"/>
            </a:endParaRPr>
          </a:p>
          <a:p>
            <a:pPr defTabSz="457198">
              <a:defRPr sz="1800" b="0" i="0" u="none" strike="noStrike" kern="0" cap="none" spc="0" baseline="0">
                <a:solidFill>
                  <a:srgbClr val="000000"/>
                </a:solidFill>
                <a:uFillTx/>
              </a:defRPr>
            </a:pPr>
            <a:r>
              <a:rPr lang="fr-FR" sz="1100" dirty="0">
                <a:solidFill>
                  <a:srgbClr val="000000"/>
                </a:solidFill>
                <a:latin typeface="Calibri"/>
              </a:rPr>
              <a:t>Des référents handicaps sont mobilisés pour accueillir et informer la personne, participer à l’organisation du parcours de formation, communiquer sur l'accessibilité, assurer le lien avec les partenaires…</a:t>
            </a:r>
          </a:p>
          <a:p>
            <a:pPr defTabSz="457198">
              <a:defRPr sz="1800" b="0" i="0" u="none" strike="noStrike" kern="0" cap="none" spc="0" baseline="0">
                <a:solidFill>
                  <a:srgbClr val="000000"/>
                </a:solidFill>
                <a:uFillTx/>
              </a:defRPr>
            </a:pPr>
            <a:endParaRPr lang="fr-FR" sz="1000" b="1" dirty="0"/>
          </a:p>
          <a:p>
            <a:pPr defTabSz="457198">
              <a:defRPr sz="1800" b="0" i="0" u="none" strike="noStrike" kern="0" cap="none" spc="0" baseline="0">
                <a:solidFill>
                  <a:srgbClr val="000000"/>
                </a:solidFill>
                <a:uFillTx/>
              </a:defRPr>
            </a:pPr>
            <a:r>
              <a:rPr lang="fr-FR" sz="1000" b="1" dirty="0">
                <a:solidFill>
                  <a:srgbClr val="C00000"/>
                </a:solidFill>
              </a:rPr>
              <a:t>Locaux accessibles aux personnes en situation de handicap dont PMR</a:t>
            </a:r>
            <a:endParaRPr lang="fr-FR" sz="1000" b="1" dirty="0">
              <a:solidFill>
                <a:srgbClr val="C00000"/>
              </a:solidFill>
              <a:latin typeface="Calibri"/>
            </a:endParaRPr>
          </a:p>
        </p:txBody>
      </p:sp>
    </p:spTree>
    <p:extLst>
      <p:ext uri="{BB962C8B-B14F-4D97-AF65-F5344CB8AC3E}">
        <p14:creationId xmlns:p14="http://schemas.microsoft.com/office/powerpoint/2010/main" val="20311775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17">
            <a:extLst>
              <a:ext uri="{FF2B5EF4-FFF2-40B4-BE49-F238E27FC236}">
                <a16:creationId xmlns:a16="http://schemas.microsoft.com/office/drawing/2014/main" id="{FDDA4EF3-1E0D-4870-A851-6C4CE5827F91}"/>
              </a:ext>
            </a:extLst>
          </p:cNvPr>
          <p:cNvSpPr/>
          <p:nvPr/>
        </p:nvSpPr>
        <p:spPr>
          <a:xfrm>
            <a:off x="96819" y="426945"/>
            <a:ext cx="3354821" cy="5078313"/>
          </a:xfrm>
          <a:prstGeom prst="rect">
            <a:avLst/>
          </a:prstGeom>
          <a:noFill/>
          <a:ln cap="flat">
            <a:noFill/>
            <a:prstDash val="solid"/>
          </a:ln>
        </p:spPr>
        <p:txBody>
          <a:bodyPr vert="horz" wrap="square" lIns="91440" tIns="45720" rIns="91440" bIns="45720" anchor="t" anchorCtr="0" compatLnSpc="1">
            <a:spAutoFit/>
          </a:bodyPr>
          <a:lstStyle/>
          <a:p>
            <a:pPr algn="just" defTabSz="457198">
              <a:defRPr sz="1800" b="0" i="0" u="none" strike="noStrike" kern="0" cap="none" spc="0" baseline="0">
                <a:solidFill>
                  <a:srgbClr val="000000"/>
                </a:solidFill>
                <a:uFillTx/>
              </a:defRPr>
            </a:pPr>
            <a:r>
              <a:rPr lang="fr-FR" sz="1600" b="1" dirty="0">
                <a:solidFill>
                  <a:srgbClr val="1D2243"/>
                </a:solidFill>
                <a:latin typeface="Calibri"/>
              </a:rPr>
              <a:t>Modalités de certification</a:t>
            </a:r>
          </a:p>
          <a:p>
            <a:pPr algn="l" rtl="0" fontAlgn="base"/>
            <a:endParaRPr lang="en-US" sz="1000" b="0" i="0" dirty="0">
              <a:solidFill>
                <a:srgbClr val="000000"/>
              </a:solidFill>
              <a:effectLst/>
              <a:latin typeface="Segoe UI" panose="020B0502040204020203" pitchFamily="34" charset="0"/>
            </a:endParaRPr>
          </a:p>
          <a:p>
            <a:pPr algn="ctr" rtl="0" fontAlgn="base"/>
            <a:r>
              <a:rPr lang="fr-FR" sz="1000" b="0" i="0" u="none" strike="noStrike" dirty="0">
                <a:solidFill>
                  <a:srgbClr val="000000"/>
                </a:solidFill>
                <a:effectLst/>
                <a:latin typeface="Calibri"/>
                <a:cs typeface="Calibri"/>
              </a:rPr>
              <a:t>Inscription et présentation aux examens de l’Education Nationale (Session de Juin / Résultats en Juillet)</a:t>
            </a:r>
            <a:r>
              <a:rPr lang="en-US" sz="1000" b="0" i="0" dirty="0">
                <a:solidFill>
                  <a:srgbClr val="000000"/>
                </a:solidFill>
                <a:effectLst/>
                <a:latin typeface="Calibri"/>
                <a:cs typeface="Calibri"/>
              </a:rPr>
              <a:t>​</a:t>
            </a:r>
          </a:p>
          <a:p>
            <a:pPr defTabSz="457198">
              <a:defRPr sz="1800" b="0" i="0" u="none" strike="noStrike" kern="0" cap="none" spc="0" baseline="0">
                <a:solidFill>
                  <a:srgbClr val="000000"/>
                </a:solidFill>
                <a:uFillTx/>
              </a:defRPr>
            </a:pPr>
            <a:endParaRPr lang="fr-FR" sz="300" b="1" dirty="0">
              <a:solidFill>
                <a:srgbClr val="000000"/>
              </a:solidFill>
              <a:latin typeface="Calibri"/>
            </a:endParaRPr>
          </a:p>
          <a:p>
            <a:pPr algn="ctr" defTabSz="457198">
              <a:defRPr sz="1800" b="0" i="0" u="none" strike="noStrike" kern="0" cap="none" spc="0" baseline="0">
                <a:solidFill>
                  <a:srgbClr val="000000"/>
                </a:solidFill>
                <a:uFillTx/>
              </a:defRPr>
            </a:pPr>
            <a:endParaRPr lang="fr-FR" sz="1000" b="1" u="sng" dirty="0">
              <a:solidFill>
                <a:srgbClr val="10ABBB"/>
              </a:solidFill>
              <a:latin typeface="Calibri"/>
            </a:endParaRPr>
          </a:p>
          <a:p>
            <a:pPr algn="ctr" defTabSz="457198">
              <a:defRPr sz="1800" b="0" i="0" u="none" strike="noStrike" kern="0" cap="none" spc="0" baseline="0">
                <a:solidFill>
                  <a:srgbClr val="000000"/>
                </a:solidFill>
                <a:uFillTx/>
              </a:defRPr>
            </a:pPr>
            <a:r>
              <a:rPr lang="fr-FR" sz="1000" b="1" u="sng" dirty="0">
                <a:solidFill>
                  <a:srgbClr val="10ABBB"/>
                </a:solidFill>
                <a:latin typeface="Calibri"/>
              </a:rPr>
              <a:t>Possibilité de valider 1 ou plusieurs blocs de compétences</a:t>
            </a:r>
            <a:r>
              <a:rPr lang="fr-FR" sz="1000" u="sng" dirty="0">
                <a:solidFill>
                  <a:srgbClr val="10ABBB"/>
                </a:solidFill>
                <a:latin typeface="Calibri"/>
              </a:rPr>
              <a:t>.</a:t>
            </a:r>
          </a:p>
          <a:p>
            <a:pPr algn="just" defTabSz="457198">
              <a:defRPr sz="1800" b="0" i="0" u="none" strike="noStrike" kern="0" cap="none" spc="0" baseline="0">
                <a:solidFill>
                  <a:srgbClr val="000000"/>
                </a:solidFill>
                <a:uFillTx/>
              </a:defRPr>
            </a:pPr>
            <a:endParaRPr lang="fr-FR" sz="300" dirty="0">
              <a:solidFill>
                <a:srgbClr val="000000"/>
              </a:solidFill>
              <a:latin typeface="Calibri"/>
            </a:endParaRPr>
          </a:p>
          <a:p>
            <a:pPr defTabSz="457198">
              <a:spcAft>
                <a:spcPts val="185"/>
              </a:spcAft>
              <a:defRPr sz="1800" b="0" i="0" u="none" strike="noStrike" kern="0" cap="none" spc="0" baseline="0">
                <a:solidFill>
                  <a:srgbClr val="000000"/>
                </a:solidFill>
                <a:uFillTx/>
              </a:defRPr>
            </a:pPr>
            <a:endParaRPr lang="fr-FR" sz="1000" b="0" i="0" u="sng" dirty="0">
              <a:solidFill>
                <a:srgbClr val="000000"/>
              </a:solidFill>
              <a:effectLst/>
              <a:latin typeface="Calibri" panose="020F0502020204030204" pitchFamily="34" charset="0"/>
            </a:endParaRPr>
          </a:p>
          <a:p>
            <a:pPr algn="ctr" defTabSz="457198">
              <a:spcAft>
                <a:spcPts val="185"/>
              </a:spcAft>
              <a:defRPr sz="1800" b="0" i="0" u="none" strike="noStrike" kern="0" cap="none" spc="0" baseline="0">
                <a:solidFill>
                  <a:srgbClr val="000000"/>
                </a:solidFill>
                <a:uFillTx/>
              </a:defRPr>
            </a:pPr>
            <a:r>
              <a:rPr lang="fr-FR" sz="1000" b="0" i="0" u="sng" dirty="0">
                <a:solidFill>
                  <a:srgbClr val="000000"/>
                </a:solidFill>
                <a:effectLst/>
                <a:latin typeface="Calibri" panose="020F0502020204030204" pitchFamily="34" charset="0"/>
              </a:rPr>
              <a:t>Conformément au règlement d’examen</a:t>
            </a:r>
            <a:r>
              <a:rPr lang="fr-FR" sz="1000" b="1" i="0" u="none" strike="noStrike" dirty="0">
                <a:solidFill>
                  <a:srgbClr val="000000"/>
                </a:solidFill>
                <a:effectLst/>
                <a:latin typeface="Calibri" panose="020F0502020204030204" pitchFamily="34" charset="0"/>
              </a:rPr>
              <a:t> :</a:t>
            </a:r>
          </a:p>
          <a:p>
            <a:pPr defTabSz="457198">
              <a:spcAft>
                <a:spcPts val="185"/>
              </a:spcAft>
              <a:defRPr sz="1800" b="0" i="0" u="none" strike="noStrike" kern="0" cap="none" spc="0" baseline="0">
                <a:solidFill>
                  <a:srgbClr val="000000"/>
                </a:solidFill>
                <a:uFillTx/>
              </a:defRPr>
            </a:pPr>
            <a:endParaRPr lang="fr-FR" sz="1000" b="1" i="0" u="none" strike="noStrike" dirty="0">
              <a:solidFill>
                <a:srgbClr val="000000"/>
              </a:solidFill>
              <a:effectLst/>
              <a:latin typeface="Calibri" panose="020F0502020204030204" pitchFamily="34" charset="0"/>
            </a:endParaRPr>
          </a:p>
          <a:p>
            <a:pPr rtl="0" fontAlgn="base"/>
            <a:r>
              <a:rPr lang="fr-FR" sz="1000" b="1" i="0" u="none" strike="noStrike" dirty="0">
                <a:solidFill>
                  <a:srgbClr val="000000"/>
                </a:solidFill>
                <a:effectLst/>
                <a:latin typeface="Calibri"/>
                <a:cs typeface="Calibri"/>
              </a:rPr>
              <a:t>→ E11 :  </a:t>
            </a:r>
            <a:r>
              <a:rPr lang="fr-FR" sz="1000" b="1" i="0" u="none" strike="noStrike" dirty="0">
                <a:solidFill>
                  <a:srgbClr val="000000"/>
                </a:solidFill>
                <a:effectLst/>
                <a:latin typeface="Calibri"/>
              </a:rPr>
              <a:t>Culture générale et expression</a:t>
            </a:r>
            <a:r>
              <a:rPr lang="fr-FR" sz="1000" b="1" dirty="0">
                <a:latin typeface="Calibri"/>
              </a:rPr>
              <a:t> </a:t>
            </a:r>
            <a:r>
              <a:rPr lang="fr-FR" sz="1000" b="1" i="0" u="none" strike="noStrike" dirty="0">
                <a:solidFill>
                  <a:srgbClr val="000000"/>
                </a:solidFill>
                <a:effectLst/>
                <a:latin typeface="Calibri"/>
                <a:cs typeface="Calibri"/>
              </a:rPr>
              <a:t>: </a:t>
            </a:r>
            <a:r>
              <a:rPr lang="en-US" sz="1000" b="0" i="0" dirty="0">
                <a:solidFill>
                  <a:srgbClr val="000000"/>
                </a:solidFill>
                <a:effectLst/>
                <a:latin typeface="Calibri"/>
                <a:cs typeface="Calibri"/>
              </a:rPr>
              <a:t>​</a:t>
            </a:r>
            <a:r>
              <a:rPr lang="fr-FR" sz="1000" b="0" i="0" u="none" strike="noStrike" dirty="0">
                <a:solidFill>
                  <a:srgbClr val="000000"/>
                </a:solidFill>
                <a:effectLst/>
                <a:latin typeface="Calibri"/>
                <a:cs typeface="Calibri"/>
              </a:rPr>
              <a:t>Epreuve écrite  (</a:t>
            </a:r>
            <a:r>
              <a:rPr lang="fr-FR" sz="1000" b="0" i="1" u="none" strike="noStrike" dirty="0">
                <a:solidFill>
                  <a:srgbClr val="000000"/>
                </a:solidFill>
                <a:effectLst/>
                <a:latin typeface="Calibri"/>
                <a:cs typeface="Calibri"/>
              </a:rPr>
              <a:t>coef </a:t>
            </a:r>
            <a:r>
              <a:rPr lang="fr-FR" sz="1000" i="1" dirty="0">
                <a:solidFill>
                  <a:srgbClr val="000000"/>
                </a:solidFill>
                <a:latin typeface="Calibri"/>
                <a:cs typeface="Calibri"/>
              </a:rPr>
              <a:t>2</a:t>
            </a:r>
            <a:r>
              <a:rPr lang="fr-FR" sz="1000" b="0" i="0" u="none" strike="noStrike" dirty="0">
                <a:solidFill>
                  <a:srgbClr val="000000"/>
                </a:solidFill>
                <a:effectLst/>
                <a:latin typeface="Calibri"/>
                <a:cs typeface="Calibri"/>
              </a:rPr>
              <a:t>) (Durée </a:t>
            </a:r>
            <a:r>
              <a:rPr lang="fr-FR" sz="1000" dirty="0">
                <a:solidFill>
                  <a:srgbClr val="000000"/>
                </a:solidFill>
                <a:latin typeface="Calibri"/>
                <a:cs typeface="Calibri"/>
              </a:rPr>
              <a:t>4h00</a:t>
            </a:r>
            <a:r>
              <a:rPr lang="fr-FR" sz="1000" b="0" i="0" u="none" strike="noStrike" dirty="0">
                <a:solidFill>
                  <a:srgbClr val="000000"/>
                </a:solidFill>
                <a:effectLst/>
                <a:latin typeface="Calibri"/>
                <a:cs typeface="Calibri"/>
              </a:rPr>
              <a:t>)</a:t>
            </a:r>
            <a:r>
              <a:rPr lang="en-US" sz="1000" b="0" i="0" dirty="0">
                <a:solidFill>
                  <a:srgbClr val="000000"/>
                </a:solidFill>
                <a:effectLst/>
                <a:latin typeface="Calibri"/>
                <a:cs typeface="Calibri"/>
              </a:rPr>
              <a:t>​</a:t>
            </a:r>
          </a:p>
          <a:p>
            <a:pPr rtl="0" fontAlgn="base"/>
            <a:endParaRPr lang="fr-FR" sz="300" b="1" i="0" u="none" strike="noStrike" dirty="0">
              <a:solidFill>
                <a:srgbClr val="000000"/>
              </a:solidFill>
              <a:effectLst/>
              <a:latin typeface="Calibri"/>
              <a:cs typeface="Calibri"/>
            </a:endParaRPr>
          </a:p>
          <a:p>
            <a:pPr rtl="0" fontAlgn="base"/>
            <a:r>
              <a:rPr lang="fr-FR" sz="1000" b="1" i="0" u="none" strike="noStrike" dirty="0">
                <a:solidFill>
                  <a:srgbClr val="000000"/>
                </a:solidFill>
                <a:effectLst/>
                <a:latin typeface="Calibri"/>
                <a:cs typeface="Calibri"/>
              </a:rPr>
              <a:t>→ E12</a:t>
            </a:r>
            <a:r>
              <a:rPr lang="fr-FR" sz="1000" i="0" u="none" strike="noStrike" dirty="0">
                <a:solidFill>
                  <a:srgbClr val="000000"/>
                </a:solidFill>
                <a:effectLst/>
                <a:latin typeface="Calibri"/>
                <a:cs typeface="Calibri"/>
              </a:rPr>
              <a:t> : </a:t>
            </a:r>
            <a:r>
              <a:rPr lang="fr-FR" sz="1000" b="1" i="0" u="none" strike="noStrike" dirty="0">
                <a:solidFill>
                  <a:srgbClr val="000000"/>
                </a:solidFill>
                <a:effectLst/>
                <a:latin typeface="Calibri"/>
                <a:cs typeface="Calibri"/>
              </a:rPr>
              <a:t>Culture photographique et visuelle</a:t>
            </a:r>
            <a:r>
              <a:rPr lang="fr-FR" sz="1000" i="0" u="none" strike="noStrike" dirty="0">
                <a:solidFill>
                  <a:srgbClr val="000000"/>
                </a:solidFill>
                <a:effectLst/>
                <a:latin typeface="Calibri"/>
                <a:cs typeface="Calibri"/>
              </a:rPr>
              <a:t> : Epreuve écrite (</a:t>
            </a:r>
            <a:r>
              <a:rPr lang="fr-FR" sz="1000" i="1" u="none" strike="noStrike" dirty="0">
                <a:solidFill>
                  <a:srgbClr val="000000"/>
                </a:solidFill>
                <a:effectLst/>
                <a:latin typeface="Calibri"/>
                <a:cs typeface="Calibri"/>
              </a:rPr>
              <a:t>coef 2</a:t>
            </a:r>
            <a:r>
              <a:rPr lang="fr-FR" sz="1000" u="none" strike="noStrike" dirty="0">
                <a:solidFill>
                  <a:srgbClr val="000000"/>
                </a:solidFill>
                <a:effectLst/>
                <a:latin typeface="Calibri"/>
                <a:cs typeface="Calibri"/>
              </a:rPr>
              <a:t>) (Durée 2h00)</a:t>
            </a:r>
            <a:endParaRPr lang="en-US" sz="1000" b="0" i="0" dirty="0">
              <a:solidFill>
                <a:srgbClr val="000000"/>
              </a:solidFill>
              <a:effectLst/>
              <a:latin typeface="Calibri"/>
              <a:cs typeface="Calibri"/>
            </a:endParaRPr>
          </a:p>
          <a:p>
            <a:pPr defTabSz="457198">
              <a:spcAft>
                <a:spcPts val="185"/>
              </a:spcAft>
              <a:defRPr sz="1800" b="0" i="0" u="none" strike="noStrike" kern="0" cap="none" spc="0" baseline="0">
                <a:solidFill>
                  <a:srgbClr val="000000"/>
                </a:solidFill>
                <a:uFillTx/>
              </a:defRPr>
            </a:pPr>
            <a:endParaRPr lang="fr-FR" sz="300" b="1" dirty="0">
              <a:solidFill>
                <a:srgbClr val="000000"/>
              </a:solidFill>
              <a:latin typeface="Calibri"/>
            </a:endParaRPr>
          </a:p>
          <a:p>
            <a:pPr defTabSz="457198">
              <a:spcAft>
                <a:spcPts val="185"/>
              </a:spcAft>
              <a:defRPr sz="1800" b="0" i="0" u="none" strike="noStrike" kern="0" cap="none" spc="0" baseline="0">
                <a:solidFill>
                  <a:srgbClr val="000000"/>
                </a:solidFill>
                <a:uFillTx/>
              </a:defRPr>
            </a:pPr>
            <a:r>
              <a:rPr lang="fr-FR" sz="1000" b="1" dirty="0">
                <a:solidFill>
                  <a:srgbClr val="000000"/>
                </a:solidFill>
                <a:latin typeface="Calibri"/>
              </a:rPr>
              <a:t>→</a:t>
            </a:r>
            <a:r>
              <a:rPr lang="fr-FR" sz="1000" dirty="0">
                <a:solidFill>
                  <a:srgbClr val="000000"/>
                </a:solidFill>
                <a:latin typeface="Calibri"/>
              </a:rPr>
              <a:t> </a:t>
            </a:r>
            <a:r>
              <a:rPr lang="fr-FR" sz="1000" b="1" dirty="0">
                <a:solidFill>
                  <a:srgbClr val="000000"/>
                </a:solidFill>
                <a:latin typeface="Calibri"/>
              </a:rPr>
              <a:t>E2 : </a:t>
            </a:r>
            <a:r>
              <a:rPr lang="fr-FR" sz="1000" b="1" dirty="0">
                <a:latin typeface="Calibri"/>
              </a:rPr>
              <a:t>Communication en langue vivante étrangère </a:t>
            </a:r>
            <a:r>
              <a:rPr lang="fr-FR" sz="1000" dirty="0">
                <a:latin typeface="Calibri"/>
              </a:rPr>
              <a:t>: anglais </a:t>
            </a:r>
            <a:r>
              <a:rPr lang="fr-FR" sz="1000" dirty="0">
                <a:solidFill>
                  <a:srgbClr val="000000"/>
                </a:solidFill>
                <a:latin typeface="Calibri"/>
              </a:rPr>
              <a:t>: Epreuve orale (</a:t>
            </a:r>
            <a:r>
              <a:rPr lang="fr-FR" sz="1000" i="1" dirty="0">
                <a:solidFill>
                  <a:srgbClr val="000000"/>
                </a:solidFill>
                <a:latin typeface="Calibri"/>
              </a:rPr>
              <a:t>coef 2</a:t>
            </a:r>
            <a:r>
              <a:rPr lang="fr-FR" sz="1000" dirty="0">
                <a:solidFill>
                  <a:srgbClr val="000000"/>
                </a:solidFill>
                <a:latin typeface="Calibri"/>
              </a:rPr>
              <a:t>) (Durée 30mn)</a:t>
            </a:r>
          </a:p>
          <a:p>
            <a:pPr defTabSz="457198">
              <a:spcAft>
                <a:spcPts val="185"/>
              </a:spcAft>
              <a:defRPr sz="1800" b="0" i="0" u="none" strike="noStrike" kern="0" cap="none" spc="0" baseline="0">
                <a:solidFill>
                  <a:srgbClr val="000000"/>
                </a:solidFill>
                <a:uFillTx/>
              </a:defRPr>
            </a:pPr>
            <a:endParaRPr lang="fr-FR" sz="300" b="1" dirty="0">
              <a:solidFill>
                <a:srgbClr val="000000"/>
              </a:solidFill>
              <a:latin typeface="Calibri"/>
            </a:endParaRPr>
          </a:p>
          <a:p>
            <a:pPr defTabSz="457198">
              <a:spcAft>
                <a:spcPts val="185"/>
              </a:spcAft>
              <a:defRPr sz="1800" b="0" i="0" u="none" strike="noStrike" kern="0" cap="none" spc="0" baseline="0">
                <a:solidFill>
                  <a:srgbClr val="000000"/>
                </a:solidFill>
                <a:uFillTx/>
              </a:defRPr>
            </a:pPr>
            <a:r>
              <a:rPr lang="fr-FR" sz="1000" b="1" dirty="0">
                <a:solidFill>
                  <a:srgbClr val="000000"/>
                </a:solidFill>
                <a:latin typeface="Calibri"/>
              </a:rPr>
              <a:t>→ E3 : Sciences appliquées</a:t>
            </a:r>
            <a:r>
              <a:rPr lang="fr-FR" sz="1000" dirty="0">
                <a:solidFill>
                  <a:srgbClr val="000000"/>
                </a:solidFill>
                <a:latin typeface="Calibri"/>
              </a:rPr>
              <a:t>: Epreuve écrite (</a:t>
            </a:r>
            <a:r>
              <a:rPr lang="fr-FR" sz="1000" i="1" dirty="0">
                <a:solidFill>
                  <a:srgbClr val="000000"/>
                </a:solidFill>
                <a:latin typeface="Calibri"/>
              </a:rPr>
              <a:t>coef 2</a:t>
            </a:r>
            <a:r>
              <a:rPr lang="fr-FR" sz="1000" dirty="0">
                <a:solidFill>
                  <a:srgbClr val="000000"/>
                </a:solidFill>
                <a:latin typeface="Calibri"/>
              </a:rPr>
              <a:t>) (Durée 3h00)</a:t>
            </a:r>
          </a:p>
          <a:p>
            <a:pPr defTabSz="457198">
              <a:spcAft>
                <a:spcPts val="185"/>
              </a:spcAft>
              <a:defRPr sz="1800" b="0" i="0" u="none" strike="noStrike" kern="0" cap="none" spc="0" baseline="0">
                <a:solidFill>
                  <a:srgbClr val="000000"/>
                </a:solidFill>
                <a:uFillTx/>
              </a:defRPr>
            </a:pPr>
            <a:endParaRPr lang="fr-FR" sz="300" b="1" i="0" u="none" strike="noStrike" dirty="0">
              <a:solidFill>
                <a:srgbClr val="000000"/>
              </a:solidFill>
              <a:effectLst/>
              <a:latin typeface="Calibri"/>
              <a:cs typeface="Calibri"/>
            </a:endParaRPr>
          </a:p>
          <a:p>
            <a:pPr defTabSz="457198">
              <a:spcAft>
                <a:spcPts val="185"/>
              </a:spcAft>
              <a:defRPr sz="1800" b="0" i="0" u="none" strike="noStrike" kern="0" cap="none" spc="0" baseline="0">
                <a:solidFill>
                  <a:srgbClr val="000000"/>
                </a:solidFill>
                <a:uFillTx/>
              </a:defRPr>
            </a:pPr>
            <a:r>
              <a:rPr lang="fr-FR" sz="1000" b="1" i="0" u="none" strike="noStrike" dirty="0">
                <a:solidFill>
                  <a:srgbClr val="000000"/>
                </a:solidFill>
                <a:effectLst/>
                <a:latin typeface="Calibri"/>
                <a:cs typeface="Calibri"/>
              </a:rPr>
              <a:t>→</a:t>
            </a:r>
            <a:r>
              <a:rPr lang="fr-FR" sz="1000" b="1" i="0" u="none" strike="noStrike" dirty="0">
                <a:solidFill>
                  <a:srgbClr val="000000"/>
                </a:solidFill>
                <a:effectLst/>
                <a:latin typeface="Calibri"/>
              </a:rPr>
              <a:t> E4 : Gestion et droit </a:t>
            </a:r>
            <a:r>
              <a:rPr lang="fr-FR" sz="1000" i="0" u="none" strike="noStrike" dirty="0">
                <a:solidFill>
                  <a:srgbClr val="000000"/>
                </a:solidFill>
                <a:effectLst/>
                <a:latin typeface="Calibri"/>
              </a:rPr>
              <a:t>: Epreuve écrite (</a:t>
            </a:r>
            <a:r>
              <a:rPr lang="fr-FR" sz="1000" i="1" u="none" strike="noStrike">
                <a:solidFill>
                  <a:srgbClr val="000000"/>
                </a:solidFill>
                <a:effectLst/>
                <a:latin typeface="Calibri"/>
              </a:rPr>
              <a:t>coef 3)</a:t>
            </a:r>
            <a:r>
              <a:rPr lang="fr-FR" sz="1000" u="none" strike="noStrike">
                <a:solidFill>
                  <a:srgbClr val="000000"/>
                </a:solidFill>
                <a:effectLst/>
                <a:latin typeface="Calibri"/>
              </a:rPr>
              <a:t> </a:t>
            </a:r>
            <a:r>
              <a:rPr lang="fr-FR" sz="1000" u="none" strike="noStrike" dirty="0">
                <a:solidFill>
                  <a:srgbClr val="000000"/>
                </a:solidFill>
                <a:effectLst/>
                <a:latin typeface="Calibri"/>
              </a:rPr>
              <a:t>(Durée 4h00)</a:t>
            </a:r>
            <a:endParaRPr lang="fr-FR" sz="1000" dirty="0">
              <a:solidFill>
                <a:srgbClr val="000000"/>
              </a:solidFill>
              <a:latin typeface="Calibri"/>
              <a:cs typeface="Calibri"/>
            </a:endParaRPr>
          </a:p>
          <a:p>
            <a:pPr defTabSz="457198">
              <a:spcAft>
                <a:spcPts val="185"/>
              </a:spcAft>
              <a:defRPr sz="1800" b="0" i="0" u="none" strike="noStrike" kern="0" cap="none" spc="0" baseline="0">
                <a:solidFill>
                  <a:srgbClr val="000000"/>
                </a:solidFill>
                <a:uFillTx/>
              </a:defRPr>
            </a:pPr>
            <a:endParaRPr lang="fr-FR" sz="300" b="1" dirty="0">
              <a:solidFill>
                <a:srgbClr val="000000"/>
              </a:solidFill>
              <a:latin typeface="Calibri"/>
            </a:endParaRPr>
          </a:p>
          <a:p>
            <a:pPr defTabSz="457198">
              <a:spcAft>
                <a:spcPts val="185"/>
              </a:spcAft>
              <a:defRPr sz="1800" b="0" i="0" u="none" strike="noStrike" kern="0" cap="none" spc="0" baseline="0">
                <a:solidFill>
                  <a:srgbClr val="000000"/>
                </a:solidFill>
                <a:uFillTx/>
              </a:defRPr>
            </a:pPr>
            <a:r>
              <a:rPr lang="fr-FR" sz="1000" b="1" dirty="0">
                <a:solidFill>
                  <a:srgbClr val="000000"/>
                </a:solidFill>
                <a:latin typeface="Calibri"/>
              </a:rPr>
              <a:t>→ E5 : Technologie : sensitométrie et équipements : </a:t>
            </a:r>
            <a:r>
              <a:rPr lang="fr-FR" sz="1000" dirty="0">
                <a:solidFill>
                  <a:srgbClr val="000000"/>
                </a:solidFill>
                <a:latin typeface="Calibri"/>
              </a:rPr>
              <a:t>Epreuve orale (</a:t>
            </a:r>
            <a:r>
              <a:rPr lang="fr-FR" sz="1000" i="1" dirty="0">
                <a:solidFill>
                  <a:srgbClr val="000000"/>
                </a:solidFill>
                <a:latin typeface="Calibri"/>
              </a:rPr>
              <a:t>coef 4</a:t>
            </a:r>
            <a:r>
              <a:rPr lang="fr-FR" sz="1000" dirty="0">
                <a:solidFill>
                  <a:srgbClr val="000000"/>
                </a:solidFill>
                <a:latin typeface="Calibri"/>
              </a:rPr>
              <a:t>) (Durée 2h30)</a:t>
            </a:r>
            <a:endParaRPr lang="fr-FR" sz="1000" dirty="0">
              <a:solidFill>
                <a:srgbClr val="000000"/>
              </a:solidFill>
              <a:latin typeface="Calibri"/>
              <a:cs typeface="Calibri"/>
            </a:endParaRPr>
          </a:p>
          <a:p>
            <a:pPr defTabSz="457198">
              <a:spcAft>
                <a:spcPts val="185"/>
              </a:spcAft>
              <a:defRPr sz="1800" b="0" i="0" u="none" strike="noStrike" kern="0" cap="none" spc="0" baseline="0">
                <a:solidFill>
                  <a:srgbClr val="000000"/>
                </a:solidFill>
                <a:uFillTx/>
              </a:defRPr>
            </a:pPr>
            <a:endParaRPr lang="fr-FR" sz="300" b="1" dirty="0">
              <a:solidFill>
                <a:srgbClr val="000000"/>
              </a:solidFill>
              <a:latin typeface="Calibri"/>
            </a:endParaRPr>
          </a:p>
          <a:p>
            <a:pPr defTabSz="457198">
              <a:spcAft>
                <a:spcPts val="185"/>
              </a:spcAft>
              <a:defRPr sz="1800" b="0" i="0" u="none" strike="noStrike" kern="0" cap="none" spc="0" baseline="0">
                <a:solidFill>
                  <a:srgbClr val="000000"/>
                </a:solidFill>
                <a:uFillTx/>
              </a:defRPr>
            </a:pPr>
            <a:r>
              <a:rPr lang="fr-FR" sz="1000" b="1" dirty="0">
                <a:solidFill>
                  <a:srgbClr val="000000"/>
                </a:solidFill>
                <a:latin typeface="Calibri"/>
              </a:rPr>
              <a:t>→ E61 : Epreuve professionnelle de synthèse</a:t>
            </a:r>
            <a:r>
              <a:rPr lang="fr-FR" sz="1000" dirty="0">
                <a:solidFill>
                  <a:srgbClr val="000000"/>
                </a:solidFill>
                <a:latin typeface="Calibri"/>
              </a:rPr>
              <a:t>: Rapport de stage en milieu professionnel Epreuve orale (</a:t>
            </a:r>
            <a:r>
              <a:rPr lang="fr-FR" sz="1000" i="1" dirty="0">
                <a:solidFill>
                  <a:srgbClr val="000000"/>
                </a:solidFill>
                <a:latin typeface="Calibri"/>
              </a:rPr>
              <a:t>coef 2</a:t>
            </a:r>
            <a:r>
              <a:rPr lang="fr-FR" sz="1000" dirty="0">
                <a:solidFill>
                  <a:srgbClr val="000000"/>
                </a:solidFill>
                <a:latin typeface="Calibri"/>
              </a:rPr>
              <a:t>) (Durée 30 mn)</a:t>
            </a:r>
            <a:endParaRPr lang="fr-FR" sz="1000" dirty="0">
              <a:solidFill>
                <a:srgbClr val="000000"/>
              </a:solidFill>
              <a:latin typeface="Calibri"/>
              <a:cs typeface="Calibri"/>
            </a:endParaRPr>
          </a:p>
          <a:p>
            <a:pPr defTabSz="457198">
              <a:spcAft>
                <a:spcPts val="185"/>
              </a:spcAft>
              <a:defRPr sz="1800" b="0" i="0" u="none" strike="noStrike" kern="0" cap="none" spc="0" baseline="0">
                <a:solidFill>
                  <a:srgbClr val="000000"/>
                </a:solidFill>
                <a:uFillTx/>
              </a:defRPr>
            </a:pPr>
            <a:endParaRPr lang="fr-FR" sz="300" b="1" dirty="0">
              <a:solidFill>
                <a:srgbClr val="000000"/>
              </a:solidFill>
              <a:latin typeface="Calibri"/>
            </a:endParaRPr>
          </a:p>
          <a:p>
            <a:pPr defTabSz="457198">
              <a:spcAft>
                <a:spcPts val="185"/>
              </a:spcAft>
              <a:defRPr sz="1800" b="0" i="0" u="none" strike="noStrike" kern="0" cap="none" spc="0" baseline="0">
                <a:solidFill>
                  <a:srgbClr val="000000"/>
                </a:solidFill>
                <a:uFillTx/>
              </a:defRPr>
            </a:pPr>
            <a:r>
              <a:rPr lang="fr-FR" sz="1000" b="1" dirty="0">
                <a:solidFill>
                  <a:srgbClr val="000000"/>
                </a:solidFill>
                <a:latin typeface="Calibri"/>
              </a:rPr>
              <a:t>→ E62 : Projet photographique</a:t>
            </a:r>
            <a:r>
              <a:rPr lang="fr-FR" sz="1000" dirty="0">
                <a:solidFill>
                  <a:srgbClr val="000000"/>
                </a:solidFill>
                <a:latin typeface="Calibri"/>
              </a:rPr>
              <a:t>: Epreuve pratique et orale (</a:t>
            </a:r>
            <a:r>
              <a:rPr lang="fr-FR" sz="1000" i="1" dirty="0">
                <a:solidFill>
                  <a:srgbClr val="000000"/>
                </a:solidFill>
                <a:latin typeface="Calibri"/>
              </a:rPr>
              <a:t>coef 5</a:t>
            </a:r>
            <a:r>
              <a:rPr lang="fr-FR" sz="1000" dirty="0">
                <a:solidFill>
                  <a:srgbClr val="000000"/>
                </a:solidFill>
                <a:latin typeface="Calibri"/>
              </a:rPr>
              <a:t>) (Durée 45 mn)</a:t>
            </a:r>
            <a:endParaRPr lang="fr-FR" sz="1000" dirty="0">
              <a:cs typeface="Calibri"/>
            </a:endParaRPr>
          </a:p>
          <a:p>
            <a:pPr algn="just" defTabSz="457198">
              <a:defRPr sz="1800" b="0" i="0" u="none" strike="noStrike" kern="0" cap="none" spc="0" baseline="0">
                <a:solidFill>
                  <a:srgbClr val="000000"/>
                </a:solidFill>
                <a:uFillTx/>
              </a:defRPr>
            </a:pPr>
            <a:endParaRPr lang="fr-FR" sz="300" b="1" u="sng" dirty="0">
              <a:solidFill>
                <a:srgbClr val="10ABBB"/>
              </a:solidFill>
              <a:latin typeface="Calibri"/>
            </a:endParaRPr>
          </a:p>
          <a:p>
            <a:pPr defTabSz="457198">
              <a:spcAft>
                <a:spcPts val="185"/>
              </a:spcAft>
              <a:defRPr sz="1800" b="0" i="0" u="none" strike="noStrike" kern="0" cap="none" spc="0" baseline="0">
                <a:solidFill>
                  <a:srgbClr val="000000"/>
                </a:solidFill>
                <a:uFillTx/>
              </a:defRPr>
            </a:pPr>
            <a:endParaRPr lang="fr-FR" sz="300" u="sng" dirty="0">
              <a:solidFill>
                <a:srgbClr val="000000"/>
              </a:solidFill>
              <a:latin typeface="Calibri"/>
            </a:endParaRPr>
          </a:p>
        </p:txBody>
      </p:sp>
      <p:pic>
        <p:nvPicPr>
          <p:cNvPr id="8" name="Image 41">
            <a:extLst>
              <a:ext uri="{FF2B5EF4-FFF2-40B4-BE49-F238E27FC236}">
                <a16:creationId xmlns:a16="http://schemas.microsoft.com/office/drawing/2014/main" id="{82ECD572-E6FA-4D65-8471-FFE55000E636}"/>
              </a:ext>
            </a:extLst>
          </p:cNvPr>
          <p:cNvPicPr>
            <a:picLocks noChangeAspect="1"/>
          </p:cNvPicPr>
          <p:nvPr/>
        </p:nvPicPr>
        <p:blipFill>
          <a:blip r:embed="rId3">
            <a:alphaModFix amt="20000"/>
          </a:blip>
          <a:stretch>
            <a:fillRect/>
          </a:stretch>
        </p:blipFill>
        <p:spPr>
          <a:xfrm>
            <a:off x="1535177" y="3053874"/>
            <a:ext cx="478106" cy="877163"/>
          </a:xfrm>
          <a:prstGeom prst="rect">
            <a:avLst/>
          </a:prstGeom>
          <a:noFill/>
          <a:ln cap="flat">
            <a:noFill/>
          </a:ln>
        </p:spPr>
      </p:pic>
      <p:pic>
        <p:nvPicPr>
          <p:cNvPr id="2" name="Image 39">
            <a:extLst>
              <a:ext uri="{FF2B5EF4-FFF2-40B4-BE49-F238E27FC236}">
                <a16:creationId xmlns:a16="http://schemas.microsoft.com/office/drawing/2014/main" id="{22B2582F-BCEB-4746-A31D-CBD394D9D149}"/>
              </a:ext>
            </a:extLst>
          </p:cNvPr>
          <p:cNvPicPr>
            <a:picLocks noChangeAspect="1"/>
          </p:cNvPicPr>
          <p:nvPr/>
        </p:nvPicPr>
        <p:blipFill>
          <a:blip r:embed="rId4"/>
          <a:stretch>
            <a:fillRect/>
          </a:stretch>
        </p:blipFill>
        <p:spPr>
          <a:xfrm>
            <a:off x="3451640" y="398589"/>
            <a:ext cx="259342" cy="8745413"/>
          </a:xfrm>
          <a:prstGeom prst="rect">
            <a:avLst/>
          </a:prstGeom>
          <a:noFill/>
          <a:ln cap="flat">
            <a:noFill/>
          </a:ln>
        </p:spPr>
      </p:pic>
      <p:sp>
        <p:nvSpPr>
          <p:cNvPr id="9" name="ZoneTexte 12">
            <a:extLst>
              <a:ext uri="{FF2B5EF4-FFF2-40B4-BE49-F238E27FC236}">
                <a16:creationId xmlns:a16="http://schemas.microsoft.com/office/drawing/2014/main" id="{FAF87A64-C5F2-0B8A-A65F-06E7D1A0B318}"/>
              </a:ext>
            </a:extLst>
          </p:cNvPr>
          <p:cNvSpPr txBox="1"/>
          <p:nvPr/>
        </p:nvSpPr>
        <p:spPr>
          <a:xfrm>
            <a:off x="5652389" y="8723111"/>
            <a:ext cx="989748" cy="215444"/>
          </a:xfrm>
          <a:prstGeom prst="rect">
            <a:avLst/>
          </a:prstGeom>
          <a:noFill/>
        </p:spPr>
        <p:txBody>
          <a:bodyPr wrap="squar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800" i="1" dirty="0">
                <a:solidFill>
                  <a:schemeClr val="bg1">
                    <a:lumMod val="50000"/>
                  </a:schemeClr>
                </a:solidFill>
              </a:rPr>
              <a:t>MAJ 24/09/2025</a:t>
            </a:r>
          </a:p>
        </p:txBody>
      </p:sp>
      <p:sp>
        <p:nvSpPr>
          <p:cNvPr id="10" name="ZoneTexte 22">
            <a:extLst>
              <a:ext uri="{FF2B5EF4-FFF2-40B4-BE49-F238E27FC236}">
                <a16:creationId xmlns:a16="http://schemas.microsoft.com/office/drawing/2014/main" id="{7DE0E3F7-55D0-1ADE-46E4-7A90BCC0EFC0}"/>
              </a:ext>
            </a:extLst>
          </p:cNvPr>
          <p:cNvSpPr txBox="1"/>
          <p:nvPr/>
        </p:nvSpPr>
        <p:spPr>
          <a:xfrm>
            <a:off x="3748842" y="562859"/>
            <a:ext cx="2952374" cy="1277273"/>
          </a:xfrm>
          <a:prstGeom prst="rect">
            <a:avLst/>
          </a:prstGeom>
          <a:noFill/>
          <a:ln cap="flat">
            <a:noFill/>
          </a:ln>
        </p:spPr>
        <p:txBody>
          <a:bodyPr vert="horz" wrap="square" lIns="91440" tIns="45720" rIns="91440" bIns="45720" anchor="t" anchorCtr="0" compatLnSpc="1">
            <a:sp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400" b="1" i="0" u="none" strike="noStrike" kern="0" cap="none" spc="0" baseline="0" dirty="0">
                <a:solidFill>
                  <a:srgbClr val="1D2243"/>
                </a:solidFill>
                <a:uFillTx/>
                <a:latin typeface="Calibri"/>
              </a:rPr>
              <a:t>Equivalences/ Passerelles autres certifications </a:t>
            </a: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500" b="1" i="0" u="none" strike="noStrike" kern="0" cap="none" spc="0" baseline="0" dirty="0">
              <a:solidFill>
                <a:srgbClr val="1D2243"/>
              </a:solidFill>
              <a:uFillTx/>
              <a:latin typeface="Calibri"/>
            </a:endParaRP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100" b="1" i="0" u="none" strike="noStrike" kern="1200" cap="none" spc="0" baseline="0" dirty="0">
                <a:uFillTx/>
                <a:latin typeface="Calibri"/>
                <a:ea typeface="Times New Roman" pitchFamily="18"/>
                <a:cs typeface="Times New Roman" pitchFamily="18"/>
              </a:rPr>
              <a:t>Pas de liens avec d’autres certifications professionnelles, certifications ou habilitations : </a:t>
            </a:r>
            <a:r>
              <a:rPr lang="fr-FR" sz="1100" i="0" u="none" strike="noStrike" kern="1200" cap="none" spc="0" baseline="0" dirty="0">
                <a:uFillTx/>
                <a:latin typeface="Calibri"/>
                <a:ea typeface="Times New Roman" pitchFamily="18"/>
                <a:cs typeface="Times New Roman" pitchFamily="18"/>
                <a:sym typeface="Wingdings" panose="05000000000000000000" pitchFamily="2" charset="2"/>
              </a:rPr>
              <a:t></a:t>
            </a:r>
            <a:r>
              <a:rPr lang="fr-FR" sz="1100" b="1" i="0" u="none" strike="noStrike" kern="1200" cap="none" spc="0" baseline="0" dirty="0">
                <a:uFillTx/>
                <a:latin typeface="Calibri"/>
                <a:ea typeface="Times New Roman" pitchFamily="18"/>
                <a:cs typeface="Times New Roman" pitchFamily="18"/>
                <a:sym typeface="Wingdings" panose="05000000000000000000" pitchFamily="2" charset="2"/>
              </a:rPr>
              <a:t> Lien à consulter : </a:t>
            </a:r>
            <a:r>
              <a:rPr lang="fr-FR" sz="1100" dirty="0">
                <a:hlinkClick r:id="rId5"/>
              </a:rPr>
              <a:t>RNCP36970 - BTS - Photographie</a:t>
            </a:r>
            <a:endParaRPr lang="fr-FR" sz="1100" b="1" i="0" u="none" strike="noStrike" kern="1200" cap="none" spc="0" baseline="0" dirty="0">
              <a:solidFill>
                <a:schemeClr val="accent1">
                  <a:lumMod val="75000"/>
                </a:schemeClr>
              </a:solidFill>
              <a:uFillTx/>
              <a:latin typeface="Calibri"/>
              <a:ea typeface="Calibri" pitchFamily="34"/>
              <a:cs typeface="Times New Roman" pitchFamily="18"/>
            </a:endParaRPr>
          </a:p>
        </p:txBody>
      </p:sp>
      <p:sp>
        <p:nvSpPr>
          <p:cNvPr id="18" name="ZoneTexte 15">
            <a:extLst>
              <a:ext uri="{FF2B5EF4-FFF2-40B4-BE49-F238E27FC236}">
                <a16:creationId xmlns:a16="http://schemas.microsoft.com/office/drawing/2014/main" id="{2B13EDF3-7A1C-0172-C9B4-70C9C0230C88}"/>
              </a:ext>
            </a:extLst>
          </p:cNvPr>
          <p:cNvSpPr txBox="1"/>
          <p:nvPr/>
        </p:nvSpPr>
        <p:spPr>
          <a:xfrm>
            <a:off x="3742579" y="1875219"/>
            <a:ext cx="2964900" cy="2292935"/>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400" b="1" i="0" u="none" strike="noStrike" kern="0" cap="none" spc="0" baseline="0" dirty="0">
                <a:solidFill>
                  <a:srgbClr val="1D2243"/>
                </a:solidFill>
                <a:uFillTx/>
                <a:latin typeface="Calibri"/>
              </a:rPr>
              <a:t>Suites de parcours possibles et débouchés</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500" i="0" u="none" strike="noStrike" kern="0" cap="none" spc="0" baseline="0" dirty="0">
              <a:solidFill>
                <a:srgbClr val="1D2243"/>
              </a:solidFill>
              <a:uFillTx/>
              <a:latin typeface="Calibri"/>
            </a:endParaRPr>
          </a:p>
          <a:p>
            <a:pPr marL="171450" indent="-171450" fontAlgn="base">
              <a:buFont typeface="Wingdings" panose="05000000000000000000" pitchFamily="2" charset="2"/>
              <a:buChar char="è"/>
            </a:pPr>
            <a:r>
              <a:rPr lang="fr-FR" sz="1100" dirty="0">
                <a:solidFill>
                  <a:srgbClr val="000000"/>
                </a:solidFill>
              </a:rPr>
              <a:t>Les titulaires de ce BTS peuvent avoir accès aux Licences professionnelles</a:t>
            </a:r>
            <a:r>
              <a:rPr lang="fr-FR" sz="1100" b="0" i="0" dirty="0">
                <a:solidFill>
                  <a:srgbClr val="000000"/>
                </a:solidFill>
                <a:effectLst/>
              </a:rPr>
              <a:t> ou </a:t>
            </a:r>
            <a:r>
              <a:rPr lang="fr-FR" sz="1100" dirty="0">
                <a:solidFill>
                  <a:srgbClr val="000000"/>
                </a:solidFill>
              </a:rPr>
              <a:t>à d’autres certifications de niveau 6</a:t>
            </a:r>
            <a:r>
              <a:rPr lang="fr-FR" sz="1100" b="0" i="0" dirty="0">
                <a:solidFill>
                  <a:srgbClr val="000000"/>
                </a:solidFill>
                <a:effectLst/>
              </a:rPr>
              <a:t> proposées par des Ecoles spécialisées pour poursuivre leur parcours professionnel, dans le cadre de la formation tout au long de la vie,</a:t>
            </a:r>
          </a:p>
          <a:p>
            <a:pPr fontAlgn="base"/>
            <a:endParaRPr lang="fr-FR" sz="1100" b="0" i="0" dirty="0">
              <a:solidFill>
                <a:srgbClr val="000000"/>
              </a:solidFill>
              <a:effectLst/>
            </a:endParaRPr>
          </a:p>
          <a:p>
            <a:pPr marL="171450" indent="-171450" fontAlgn="base">
              <a:buFont typeface="Wingdings" panose="05000000000000000000" pitchFamily="2" charset="2"/>
              <a:buChar char="è"/>
            </a:pPr>
            <a:r>
              <a:rPr lang="fr-FR" sz="1100" dirty="0">
                <a:solidFill>
                  <a:srgbClr val="000000"/>
                </a:solidFill>
              </a:rPr>
              <a:t>Exemples : </a:t>
            </a:r>
            <a:r>
              <a:rPr lang="fr-FR" sz="1100" dirty="0"/>
              <a:t>L</a:t>
            </a:r>
            <a:r>
              <a:rPr lang="fr-FR" sz="1100" b="0" i="0" dirty="0">
                <a:effectLst/>
              </a:rPr>
              <a:t>icence </a:t>
            </a:r>
            <a:r>
              <a:rPr lang="fr-FR" sz="1100" dirty="0"/>
              <a:t>A</a:t>
            </a:r>
            <a:r>
              <a:rPr lang="fr-FR" sz="1100" b="0" i="0" dirty="0">
                <a:effectLst/>
              </a:rPr>
              <a:t>rts et techniques de l’image et du son, Photographe entrepreneur (RNCP 39859), </a:t>
            </a:r>
            <a:r>
              <a:rPr lang="fr-FR" sz="1100" dirty="0"/>
              <a:t>…</a:t>
            </a:r>
          </a:p>
        </p:txBody>
      </p:sp>
    </p:spTree>
    <p:extLst>
      <p:ext uri="{BB962C8B-B14F-4D97-AF65-F5344CB8AC3E}">
        <p14:creationId xmlns:p14="http://schemas.microsoft.com/office/powerpoint/2010/main" val="2042270506"/>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1eb82e20-d73d-4108-9024-577f9cc015bd">
      <Terms xmlns="http://schemas.microsoft.com/office/infopath/2007/PartnerControls"/>
    </lcf76f155ced4ddcb4097134ff3c332f>
    <TaxCatchAll xmlns="af7d08ae-1745-42f7-abae-65835a4b4ac0"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EA7AFF3079BAB4CB869B31AA090A507" ma:contentTypeVersion="14" ma:contentTypeDescription="Crée un document." ma:contentTypeScope="" ma:versionID="31b8b2f1501c636adafedca5452bb59f">
  <xsd:schema xmlns:xsd="http://www.w3.org/2001/XMLSchema" xmlns:xs="http://www.w3.org/2001/XMLSchema" xmlns:p="http://schemas.microsoft.com/office/2006/metadata/properties" xmlns:ns2="1eb82e20-d73d-4108-9024-577f9cc015bd" xmlns:ns3="af7d08ae-1745-42f7-abae-65835a4b4ac0" targetNamespace="http://schemas.microsoft.com/office/2006/metadata/properties" ma:root="true" ma:fieldsID="48c4a47e66726d72ea25d3ca4b745a0d" ns2:_="" ns3:_="">
    <xsd:import namespace="1eb82e20-d73d-4108-9024-577f9cc015bd"/>
    <xsd:import namespace="af7d08ae-1745-42f7-abae-65835a4b4ac0"/>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eb82e20-d73d-4108-9024-577f9cc015b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Balises d’images" ma:readOnly="false" ma:fieldId="{5cf76f15-5ced-4ddc-b409-7134ff3c332f}" ma:taxonomyMulti="true" ma:sspId="1e20329e-46f8-4abd-afab-db5c5b0fa188"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ServiceLocation" ma:index="19" nillable="true" ma:displayName="Location" ma:indexed="true" ma:internalName="MediaServiceLocation" ma:readOnly="true">
      <xsd:simpleType>
        <xsd:restriction base="dms:Text"/>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f7d08ae-1745-42f7-abae-65835a4b4ac0"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27feb357-bb38-4375-9abf-224b1b6359c2}" ma:internalName="TaxCatchAll" ma:showField="CatchAllData" ma:web="af7d08ae-1745-42f7-abae-65835a4b4ac0">
      <xsd:complexType>
        <xsd:complexContent>
          <xsd:extension base="dms:MultiChoiceLookup">
            <xsd:sequence>
              <xsd:element name="Value" type="dms:Lookup" maxOccurs="unbounded" minOccurs="0" nillable="true"/>
            </xsd:sequence>
          </xsd:extension>
        </xsd:complexContent>
      </xsd:complexType>
    </xsd:element>
    <xsd:element name="SharedWithUsers" ma:index="16"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Partagé avec dé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C2F057F-5A7B-4478-8949-538B1F84AE23}">
  <ds:schemaRefs>
    <ds:schemaRef ds:uri="http://schemas.microsoft.com/sharepoint/v3/contenttype/forms"/>
  </ds:schemaRefs>
</ds:datastoreItem>
</file>

<file path=customXml/itemProps2.xml><?xml version="1.0" encoding="utf-8"?>
<ds:datastoreItem xmlns:ds="http://schemas.openxmlformats.org/officeDocument/2006/customXml" ds:itemID="{1FDE6A54-282E-4BD4-905B-FEC9BD03B472}">
  <ds:schemaRefs>
    <ds:schemaRef ds:uri="http://schemas.microsoft.com/office/2006/documentManagement/types"/>
    <ds:schemaRef ds:uri="http://www.w3.org/XML/1998/namespace"/>
    <ds:schemaRef ds:uri="http://purl.org/dc/dcmitype/"/>
    <ds:schemaRef ds:uri="http://purl.org/dc/terms/"/>
    <ds:schemaRef ds:uri="1eb82e20-d73d-4108-9024-577f9cc015bd"/>
    <ds:schemaRef ds:uri="http://schemas.openxmlformats.org/package/2006/metadata/core-properties"/>
    <ds:schemaRef ds:uri="http://schemas.microsoft.com/office/2006/metadata/properties"/>
    <ds:schemaRef ds:uri="http://purl.org/dc/elements/1.1/"/>
    <ds:schemaRef ds:uri="af7d08ae-1745-42f7-abae-65835a4b4ac0"/>
    <ds:schemaRef ds:uri="http://schemas.microsoft.com/office/infopath/2007/PartnerControls"/>
  </ds:schemaRefs>
</ds:datastoreItem>
</file>

<file path=customXml/itemProps3.xml><?xml version="1.0" encoding="utf-8"?>
<ds:datastoreItem xmlns:ds="http://schemas.openxmlformats.org/officeDocument/2006/customXml" ds:itemID="{A18EEF8D-DB45-4A84-AF09-EFFFA9326D3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eb82e20-d73d-4108-9024-577f9cc015bd"/>
    <ds:schemaRef ds:uri="af7d08ae-1745-42f7-abae-65835a4b4ac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3112</TotalTime>
  <Words>1288</Words>
  <Application>Microsoft Office PowerPoint</Application>
  <PresentationFormat>Affichage à l'écran (4:3)</PresentationFormat>
  <Paragraphs>145</Paragraphs>
  <Slides>3</Slides>
  <Notes>2</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3</vt:i4>
      </vt:variant>
    </vt:vector>
  </HeadingPairs>
  <TitlesOfParts>
    <vt:vector size="10" baseType="lpstr">
      <vt:lpstr>Arial</vt:lpstr>
      <vt:lpstr>Arial Narrow</vt:lpstr>
      <vt:lpstr>Bookman Old Style</vt:lpstr>
      <vt:lpstr>Calibri</vt:lpstr>
      <vt:lpstr>Segoe UI</vt:lpstr>
      <vt:lpstr>Wingdings</vt:lpstr>
      <vt:lpstr>Thème Office</vt:lpstr>
      <vt:lpstr>BTS – Photographie (Niveau 5)</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BTS PHOTOGRAPHIE</dc:title>
  <dc:creator>Christelle Kalfalli</dc:creator>
  <cp:lastModifiedBy>Dominique Souyet</cp:lastModifiedBy>
  <cp:revision>242</cp:revision>
  <cp:lastPrinted>2022-06-16T13:44:25Z</cp:lastPrinted>
  <dcterms:created xsi:type="dcterms:W3CDTF">2022-05-23T13:51:26Z</dcterms:created>
  <dcterms:modified xsi:type="dcterms:W3CDTF">2025-12-08T15:28:15Z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0x010100EEA7AFF3079BAB4CB869B31AA090A507</vt:lpwstr>
  </property>
  <property fmtid="{D5CDD505-2E9C-101B-9397-08002B2CF9AE}" pid="3" name="MediaServiceImageTags">
    <vt:lpwstr/>
  </property>
</Properties>
</file>